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>
        <p:scale>
          <a:sx n="91" d="100"/>
          <a:sy n="91" d="100"/>
        </p:scale>
        <p:origin x="-498" y="2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E174-ADDD-455A-A415-6DB440E5C0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532CB2-945D-40BD-AC30-A5EA18C4F7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21DFE-91CE-4520-8DEB-3DBC45641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C5207-44FA-4217-A0C3-46D15711E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348BA-8BA2-43B7-A238-8214C9FED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325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62F28-BC6B-4895-AC9E-FB069867F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92A70-BC04-490C-845A-2817C26732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0905A-7ED1-4C96-94C3-51CDE2B17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41A52-1E19-46EB-B939-3B6CB511C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25470-1BF7-4276-A828-E12207019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5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D02E8D-3516-454C-9440-094EE4E60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FB3F21-2066-475B-9D34-C4A185D32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6CE0C-ABE2-477D-9644-6ACC0EA6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3F511-58EE-49A6-9140-782AB29B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4A9A7-E797-47E7-94AB-096ECDEA3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677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4A720-CB02-4401-9547-CB0D4A883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3FB5B-F93A-4734-B4B7-E94624905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F1760-CD05-4654-9CB1-7B2BC70D1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27A9E-7842-433D-99F0-12E0AEED2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C0575-76D6-447C-92D8-01154C7B5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45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6B14-9A5A-46D0-9AB0-4E2AD9E17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614E3-2DEE-4D92-9DD8-6D9A7BD95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7515F-D957-4522-B2B4-7E07C10B9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6B95E-9B6F-4076-B242-E61228FB0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873F8-10B9-4B9B-8F90-7B8B998EC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08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36173-08A2-43FA-90F9-F247CBD38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C99F3-2337-423F-90B2-3FA08A201A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81CD81-FC53-4E48-A20F-1C0EFC293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64A98-D1B4-43FB-80DC-A72245B1E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87C21F-3781-4F51-8514-289FAEEFA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7C5414-2AA7-4281-A0E6-17DE73486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73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325B8-A0D8-43F3-845D-B8482AB45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34B4B5-5AE4-4744-9855-4A902B50A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016DC-B30C-4802-8997-5321483D6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5DC60A-38E2-4343-B8C5-4C2865851F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109E4B-4620-43C9-98ED-86C4E4DD8B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88C4EF-5BCB-4601-B971-4FEB25281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C8CD05-15EA-4566-93E7-BC9741DE0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DCFFD6-14F9-4B48-A958-AE702718F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118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3E497-C9BC-465B-9E74-EAFB6348C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D35A30-DB06-46A7-A55F-45B6BB6F8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67B0BD-2062-48FD-91EC-D736B3886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076F85-91AF-4D67-A201-D6FBF21FE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13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AA16DE-B145-45A3-BE49-50643AA48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961CA4-4EF7-4239-808E-EBB5A911B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E7E36E-6258-4C4D-8F32-759BD4E4B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30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A9C6F-F0E0-4ABF-B018-BAFA114A5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9ACC4-E1DD-4C50-A928-130399864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8ACF05-191E-4793-A2AE-60FC3CF7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DBFAB-581C-414B-B36B-6FE0444A4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78794-FB21-4C5D-9B93-798FC63F5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D7D8E0-716C-4968-966D-90F00D03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510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791A4-1F58-4E85-8B8A-DB5F7FECF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5DE232-B6DF-4FE9-957F-01554395DA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0A17FC-1C30-4E46-9C6A-22AFD2D3C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7846D7-8C24-4209-A1A5-FD967927A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A2938F-D36C-409E-BC0B-EDBAAE49E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CC6BD3-27CE-4753-9BC6-3EF65523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130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86265D-D20D-4791-9ACD-44EA1039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7F32C-DD09-41F4-B913-1684D138D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585193-862F-4F2A-A965-932348B6E4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7C760-727F-4CDB-9C04-439CB132A5E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3EAD3-3471-4E40-807D-19DD864F24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F2D79-DF82-4F41-84D9-65184D747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21672-0AC6-441F-9B09-9691E47D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171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E578E5E-C56A-4F3F-89A4-C3E71E4B030E}"/>
              </a:ext>
            </a:extLst>
          </p:cNvPr>
          <p:cNvCxnSpPr>
            <a:cxnSpLocks/>
          </p:cNvCxnSpPr>
          <p:nvPr/>
        </p:nvCxnSpPr>
        <p:spPr>
          <a:xfrm>
            <a:off x="14070171" y="1741688"/>
            <a:ext cx="0" cy="2456299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E9704DF-2F62-4A8C-9582-5DCC1C677A80}"/>
              </a:ext>
            </a:extLst>
          </p:cNvPr>
          <p:cNvGrpSpPr/>
          <p:nvPr/>
        </p:nvGrpSpPr>
        <p:grpSpPr>
          <a:xfrm>
            <a:off x="460623" y="209264"/>
            <a:ext cx="11084219" cy="3682188"/>
            <a:chOff x="460623" y="625398"/>
            <a:chExt cx="11084219" cy="3682188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63453EE-9C64-4EFD-8E86-F6171D47AEC4}"/>
                </a:ext>
              </a:extLst>
            </p:cNvPr>
            <p:cNvGrpSpPr/>
            <p:nvPr/>
          </p:nvGrpSpPr>
          <p:grpSpPr>
            <a:xfrm>
              <a:off x="460623" y="2935971"/>
              <a:ext cx="11029391" cy="526984"/>
              <a:chOff x="1223404" y="3075035"/>
              <a:chExt cx="11029391" cy="526984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2F99C2A-8F3F-4025-9B1B-D581836303B7}"/>
                  </a:ext>
                </a:extLst>
              </p:cNvPr>
              <p:cNvSpPr txBox="1"/>
              <p:nvPr/>
            </p:nvSpPr>
            <p:spPr>
              <a:xfrm>
                <a:off x="1635096" y="3325020"/>
                <a:ext cx="4219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/>
                  <a:t>TR1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0614C760-0150-4D76-8C70-DF1BCC34B701}"/>
                  </a:ext>
                </a:extLst>
              </p:cNvPr>
              <p:cNvSpPr txBox="1"/>
              <p:nvPr/>
            </p:nvSpPr>
            <p:spPr>
              <a:xfrm>
                <a:off x="8980410" y="3325020"/>
                <a:ext cx="4219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/>
                  <a:t>TR7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E3A5D0E-102B-454E-A770-F80880C32CC0}"/>
                  </a:ext>
                </a:extLst>
              </p:cNvPr>
              <p:cNvSpPr txBox="1"/>
              <p:nvPr/>
            </p:nvSpPr>
            <p:spPr>
              <a:xfrm>
                <a:off x="2859315" y="3325020"/>
                <a:ext cx="4219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/>
                  <a:t>TR2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DA8DACC7-8BE4-42B0-BCA0-CDCCD6B954AF}"/>
                  </a:ext>
                </a:extLst>
              </p:cNvPr>
              <p:cNvSpPr txBox="1"/>
              <p:nvPr/>
            </p:nvSpPr>
            <p:spPr>
              <a:xfrm>
                <a:off x="4083534" y="3325020"/>
                <a:ext cx="4219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/>
                  <a:t>TR3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1CA5BF1-8E7A-4510-8CB5-5CF161BAD545}"/>
                  </a:ext>
                </a:extLst>
              </p:cNvPr>
              <p:cNvSpPr txBox="1"/>
              <p:nvPr/>
            </p:nvSpPr>
            <p:spPr>
              <a:xfrm>
                <a:off x="5307753" y="3325020"/>
                <a:ext cx="4219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/>
                  <a:t>TR4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C54D3C87-14A6-4822-93D3-B471155EC56D}"/>
                  </a:ext>
                </a:extLst>
              </p:cNvPr>
              <p:cNvSpPr txBox="1"/>
              <p:nvPr/>
            </p:nvSpPr>
            <p:spPr>
              <a:xfrm>
                <a:off x="6531972" y="3325020"/>
                <a:ext cx="4219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/>
                  <a:t>TR5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51608ED6-6370-40CE-A837-B613F6BD1CEF}"/>
                  </a:ext>
                </a:extLst>
              </p:cNvPr>
              <p:cNvSpPr txBox="1"/>
              <p:nvPr/>
            </p:nvSpPr>
            <p:spPr>
              <a:xfrm>
                <a:off x="7756191" y="3325020"/>
                <a:ext cx="4219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/>
                  <a:t>TR6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276D51DA-9D65-4003-85F2-BC00C7364FB4}"/>
                  </a:ext>
                </a:extLst>
              </p:cNvPr>
              <p:cNvSpPr txBox="1"/>
              <p:nvPr/>
            </p:nvSpPr>
            <p:spPr>
              <a:xfrm>
                <a:off x="10204628" y="3325020"/>
                <a:ext cx="4219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/>
                  <a:t>TR8</a:t>
                </a:r>
              </a:p>
            </p:txBody>
          </p: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FFF4CEF3-58D2-4DF9-AA47-08AB31C70AE8}"/>
                  </a:ext>
                </a:extLst>
              </p:cNvPr>
              <p:cNvGrpSpPr/>
              <p:nvPr/>
            </p:nvGrpSpPr>
            <p:grpSpPr>
              <a:xfrm>
                <a:off x="1223404" y="3075035"/>
                <a:ext cx="11029391" cy="506365"/>
                <a:chOff x="1223404" y="3075035"/>
                <a:chExt cx="11029391" cy="506365"/>
              </a:xfrm>
            </p:grpSpPr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5661A48D-73B7-484D-B780-AA1C128B07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23404" y="3266440"/>
                  <a:ext cx="11029391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461E1F27-46A4-4E45-A4CD-2A7571B003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27545" y="3266440"/>
                  <a:ext cx="0" cy="31496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1FB918FB-6972-4B60-8BEA-BA5DEF2D3BD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55745" y="3266440"/>
                  <a:ext cx="0" cy="31496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8">
                  <a:extLst>
                    <a:ext uri="{FF2B5EF4-FFF2-40B4-BE49-F238E27FC236}">
                      <a16:creationId xmlns:a16="http://schemas.microsoft.com/office/drawing/2014/main" id="{215ADEEB-C33D-4A93-96C4-8334C98444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682800" y="3266440"/>
                  <a:ext cx="0" cy="31496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72EDD571-5893-4BAE-BA87-2957C27159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906980" y="3266440"/>
                  <a:ext cx="0" cy="31496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727C324E-27C6-4DD1-9845-500D02BBA3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31160" y="3266440"/>
                  <a:ext cx="0" cy="31496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Connector 11">
                  <a:extLst>
                    <a:ext uri="{FF2B5EF4-FFF2-40B4-BE49-F238E27FC236}">
                      <a16:creationId xmlns:a16="http://schemas.microsoft.com/office/drawing/2014/main" id="{06596B82-89ED-4D81-A357-7FE4526864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355340" y="3266440"/>
                  <a:ext cx="0" cy="31496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224D1363-F5FC-4719-A8EE-4CDD339430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579520" y="3266440"/>
                  <a:ext cx="0" cy="31496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79F39221-9F62-4EEB-96E3-1D6E2AD513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803699" y="3266440"/>
                  <a:ext cx="0" cy="31496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B72BE81F-A134-44A2-AF92-4164F062EA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227545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F89E6058-ECCA-4BB9-9954-A25308C102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55250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B8CA7171-CD03-46E8-A403-8871A47C544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680080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C8135FBA-B404-4352-957C-6D7E98D041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904910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91075858-044B-4E8B-86C1-66535F44A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29740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C2DB8F5E-A925-4CE6-9B30-FCC7FF7D39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354570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B90C1403-16A4-4530-9A7C-CA14F0D896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842835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F6D4B9A2-F759-4324-87EB-F55693190A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067665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4A2716CE-C5A7-435D-A6A5-D04669F9ABC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292495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C3443512-D563-4452-8196-5DFFADF356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517325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B7A47843-EBA6-414C-B945-BDC1473911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742155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601490B6-49E4-4196-8FA4-F49FB7BAF5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66985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F607ADF5-580C-4A6C-9D70-36C404FDC9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579400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D92BFC0E-4E24-4D51-A322-4DDC944DCF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804230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896637AA-7FAC-45D6-93F6-5866329171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9191815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E3C4EFA1-5EE1-4D55-87BB-2917D3F8CB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1029061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EA9C1D3A-8994-49E4-9354-FEF8DC120F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416645" y="3075035"/>
                  <a:ext cx="0" cy="198119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B5CE70D6-7B8D-46C2-9567-6F52B17199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1029061" y="3250395"/>
                  <a:ext cx="0" cy="31496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CB76609-1AAB-42D0-8DC8-C480B8E0BCF9}"/>
                </a:ext>
              </a:extLst>
            </p:cNvPr>
            <p:cNvSpPr/>
            <p:nvPr/>
          </p:nvSpPr>
          <p:spPr>
            <a:xfrm>
              <a:off x="460623" y="1754419"/>
              <a:ext cx="3681506" cy="10226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BDB38B2-026E-4DDB-A48B-64137931A653}"/>
                </a:ext>
              </a:extLst>
            </p:cNvPr>
            <p:cNvSpPr/>
            <p:nvPr/>
          </p:nvSpPr>
          <p:spPr>
            <a:xfrm>
              <a:off x="5355566" y="1753751"/>
              <a:ext cx="3678839" cy="10226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Arrow: Down 1035">
              <a:extLst>
                <a:ext uri="{FF2B5EF4-FFF2-40B4-BE49-F238E27FC236}">
                  <a16:creationId xmlns:a16="http://schemas.microsoft.com/office/drawing/2014/main" id="{4EEDDF9E-8AA1-492B-ADC8-66C7941059A6}"/>
                </a:ext>
              </a:extLst>
            </p:cNvPr>
            <p:cNvSpPr/>
            <p:nvPr/>
          </p:nvSpPr>
          <p:spPr>
            <a:xfrm rot="10800000">
              <a:off x="5907944" y="3430273"/>
              <a:ext cx="142859" cy="271454"/>
            </a:xfrm>
            <a:prstGeom prst="down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8E72C58E-AB0D-46BB-B5C6-839D662C578A}"/>
                </a:ext>
              </a:extLst>
            </p:cNvPr>
            <p:cNvSpPr txBox="1"/>
            <p:nvPr/>
          </p:nvSpPr>
          <p:spPr>
            <a:xfrm>
              <a:off x="5363451" y="1301727"/>
              <a:ext cx="26838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/>
                <a:t>one-back number magnitude judgment</a:t>
              </a:r>
            </a:p>
            <a:p>
              <a:r>
                <a:rPr lang="en-US" sz="1200" i="1"/>
                <a:t>varying parity and magnitude of options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DD7936E1-F4E6-47F6-A37E-AB5B8EFFD8D1}"/>
                </a:ext>
              </a:extLst>
            </p:cNvPr>
            <p:cNvSpPr txBox="1"/>
            <p:nvPr/>
          </p:nvSpPr>
          <p:spPr>
            <a:xfrm>
              <a:off x="647158" y="1481417"/>
              <a:ext cx="11724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/>
                <a:t>image encoding</a:t>
              </a:r>
            </a:p>
          </p:txBody>
        </p:sp>
        <p:cxnSp>
          <p:nvCxnSpPr>
            <p:cNvPr id="1039" name="Straight Connector 1038">
              <a:extLst>
                <a:ext uri="{FF2B5EF4-FFF2-40B4-BE49-F238E27FC236}">
                  <a16:creationId xmlns:a16="http://schemas.microsoft.com/office/drawing/2014/main" id="{7434C6FA-C2D7-404E-ACF0-AD5425DF07B5}"/>
                </a:ext>
              </a:extLst>
            </p:cNvPr>
            <p:cNvCxnSpPr>
              <a:cxnSpLocks/>
            </p:cNvCxnSpPr>
            <p:nvPr/>
          </p:nvCxnSpPr>
          <p:spPr>
            <a:xfrm>
              <a:off x="4142129" y="1753751"/>
              <a:ext cx="0" cy="245629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40" name="TextBox 1039">
              <a:extLst>
                <a:ext uri="{FF2B5EF4-FFF2-40B4-BE49-F238E27FC236}">
                  <a16:creationId xmlns:a16="http://schemas.microsoft.com/office/drawing/2014/main" id="{913F323D-AF48-45C5-9984-EB12FB19024A}"/>
                </a:ext>
              </a:extLst>
            </p:cNvPr>
            <p:cNvSpPr txBox="1"/>
            <p:nvPr/>
          </p:nvSpPr>
          <p:spPr>
            <a:xfrm>
              <a:off x="2082922" y="3600581"/>
              <a:ext cx="5357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Study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7DB17F11-E66E-4B3B-A020-556A37523807}"/>
                </a:ext>
              </a:extLst>
            </p:cNvPr>
            <p:cNvSpPr txBox="1"/>
            <p:nvPr/>
          </p:nvSpPr>
          <p:spPr>
            <a:xfrm>
              <a:off x="5674161" y="3661255"/>
              <a:ext cx="75565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rgbClr val="C00000"/>
                  </a:solidFill>
                </a:rPr>
                <a:t>image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decoding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target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3EEFB40-3D59-4E5C-A484-BFCF79CBCC25}"/>
                </a:ext>
              </a:extLst>
            </p:cNvPr>
            <p:cNvGrpSpPr/>
            <p:nvPr/>
          </p:nvGrpSpPr>
          <p:grpSpPr>
            <a:xfrm>
              <a:off x="4133559" y="1754284"/>
              <a:ext cx="1223483" cy="1022605"/>
              <a:chOff x="4692359" y="1754284"/>
              <a:chExt cx="1223483" cy="1022605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F8168C9C-AC87-49A7-9636-923D04B361C0}"/>
                  </a:ext>
                </a:extLst>
              </p:cNvPr>
              <p:cNvSpPr txBox="1"/>
              <p:nvPr/>
            </p:nvSpPr>
            <p:spPr>
              <a:xfrm>
                <a:off x="5118418" y="1925660"/>
                <a:ext cx="38985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>
                    <a:solidFill>
                      <a:srgbClr val="FF0000"/>
                    </a:solidFill>
                  </a:rPr>
                  <a:t>+</a:t>
                </a:r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D4080BF0-4899-47D9-ACF6-D952030D9FAE}"/>
                  </a:ext>
                </a:extLst>
              </p:cNvPr>
              <p:cNvSpPr/>
              <p:nvPr/>
            </p:nvSpPr>
            <p:spPr>
              <a:xfrm>
                <a:off x="4692359" y="1754284"/>
                <a:ext cx="1223483" cy="102260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A2286F0B-906E-4648-AA72-69BC68C8F220}"/>
                </a:ext>
              </a:extLst>
            </p:cNvPr>
            <p:cNvGrpSpPr/>
            <p:nvPr/>
          </p:nvGrpSpPr>
          <p:grpSpPr>
            <a:xfrm>
              <a:off x="9026164" y="1750738"/>
              <a:ext cx="1223483" cy="1022605"/>
              <a:chOff x="4692359" y="1754284"/>
              <a:chExt cx="1223483" cy="1022605"/>
            </a:xfrm>
          </p:grpSpPr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921DC92D-34CB-486E-B0CF-3A63184F46C5}"/>
                  </a:ext>
                </a:extLst>
              </p:cNvPr>
              <p:cNvSpPr txBox="1"/>
              <p:nvPr/>
            </p:nvSpPr>
            <p:spPr>
              <a:xfrm>
                <a:off x="5118418" y="1925660"/>
                <a:ext cx="389850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>
                    <a:solidFill>
                      <a:srgbClr val="FF0000"/>
                    </a:solidFill>
                  </a:rPr>
                  <a:t>+</a:t>
                </a: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F084E2BB-A1FB-4B07-A00F-FA351A00D235}"/>
                  </a:ext>
                </a:extLst>
              </p:cNvPr>
              <p:cNvSpPr/>
              <p:nvPr/>
            </p:nvSpPr>
            <p:spPr>
              <a:xfrm>
                <a:off x="4692359" y="1754284"/>
                <a:ext cx="1223483" cy="102260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" name="Picture 2" descr="A person with a backpack&#10;&#10;Description automatically generated">
              <a:extLst>
                <a:ext uri="{FF2B5EF4-FFF2-40B4-BE49-F238E27FC236}">
                  <a16:creationId xmlns:a16="http://schemas.microsoft.com/office/drawing/2014/main" id="{95639A61-3814-4E41-9CF3-A9F725355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120" y="1835920"/>
              <a:ext cx="863599" cy="863599"/>
            </a:xfrm>
            <a:prstGeom prst="rect">
              <a:avLst/>
            </a:prstGeom>
          </p:spPr>
        </p:pic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0299A51-3215-46FD-B160-33FA7910F050}"/>
                </a:ext>
              </a:extLst>
            </p:cNvPr>
            <p:cNvCxnSpPr>
              <a:stCxn id="3" idx="3"/>
            </p:cNvCxnSpPr>
            <p:nvPr/>
          </p:nvCxnSpPr>
          <p:spPr>
            <a:xfrm>
              <a:off x="1569719" y="2267720"/>
              <a:ext cx="2446818" cy="901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36B9FCD-CB3E-4CA0-840E-8D211C02EABD}"/>
                </a:ext>
              </a:extLst>
            </p:cNvPr>
            <p:cNvCxnSpPr/>
            <p:nvPr/>
          </p:nvCxnSpPr>
          <p:spPr>
            <a:xfrm flipV="1">
              <a:off x="6591789" y="1758416"/>
              <a:ext cx="0" cy="1014927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A187A417-FBA6-423F-8577-9E1D324369F2}"/>
                </a:ext>
              </a:extLst>
            </p:cNvPr>
            <p:cNvCxnSpPr/>
            <p:nvPr/>
          </p:nvCxnSpPr>
          <p:spPr>
            <a:xfrm flipV="1">
              <a:off x="7816619" y="1760256"/>
              <a:ext cx="0" cy="1014927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1BF9A8E-20C1-4025-9AA3-8C78028E9732}"/>
                </a:ext>
              </a:extLst>
            </p:cNvPr>
            <p:cNvSpPr txBox="1"/>
            <p:nvPr/>
          </p:nvSpPr>
          <p:spPr>
            <a:xfrm>
              <a:off x="5363451" y="2143638"/>
              <a:ext cx="3700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21   19   23   21   17   15   21   19   17   19   17   21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806BF980-7722-48E5-8568-8FCCD9CCEA07}"/>
                </a:ext>
              </a:extLst>
            </p:cNvPr>
            <p:cNvSpPr txBox="1"/>
            <p:nvPr/>
          </p:nvSpPr>
          <p:spPr>
            <a:xfrm>
              <a:off x="10317577" y="1469354"/>
              <a:ext cx="11724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i="1"/>
                <a:t>image encoding</a:t>
              </a:r>
            </a:p>
          </p:txBody>
        </p:sp>
        <p:sp>
          <p:nvSpPr>
            <p:cNvPr id="108" name="Arrow: Down 107">
              <a:extLst>
                <a:ext uri="{FF2B5EF4-FFF2-40B4-BE49-F238E27FC236}">
                  <a16:creationId xmlns:a16="http://schemas.microsoft.com/office/drawing/2014/main" id="{EDD07BB5-8B6F-4371-9BB8-3DF72A7791F9}"/>
                </a:ext>
              </a:extLst>
            </p:cNvPr>
            <p:cNvSpPr/>
            <p:nvPr/>
          </p:nvSpPr>
          <p:spPr>
            <a:xfrm rot="10800000">
              <a:off x="10802547" y="3430273"/>
              <a:ext cx="142859" cy="271454"/>
            </a:xfrm>
            <a:prstGeom prst="down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FE776B1A-F96D-484F-8716-CF89C9BE22E1}"/>
                </a:ext>
              </a:extLst>
            </p:cNvPr>
            <p:cNvSpPr txBox="1"/>
            <p:nvPr/>
          </p:nvSpPr>
          <p:spPr>
            <a:xfrm>
              <a:off x="10568764" y="3661255"/>
              <a:ext cx="75565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rgbClr val="C00000"/>
                  </a:solidFill>
                </a:rPr>
                <a:t>number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decoding</a:t>
              </a:r>
            </a:p>
            <a:p>
              <a:r>
                <a:rPr lang="en-US" sz="1200">
                  <a:solidFill>
                    <a:srgbClr val="C00000"/>
                  </a:solidFill>
                </a:rPr>
                <a:t>target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CD849F3-B6B9-482B-B1A5-74B44AC713F1}"/>
                </a:ext>
              </a:extLst>
            </p:cNvPr>
            <p:cNvCxnSpPr/>
            <p:nvPr/>
          </p:nvCxnSpPr>
          <p:spPr>
            <a:xfrm>
              <a:off x="10249647" y="1750738"/>
              <a:ext cx="129519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8FE5A7A9-02EA-4F17-A136-FF8E1502FE8D}"/>
                </a:ext>
              </a:extLst>
            </p:cNvPr>
            <p:cNvCxnSpPr/>
            <p:nvPr/>
          </p:nvCxnSpPr>
          <p:spPr>
            <a:xfrm>
              <a:off x="10249646" y="2773343"/>
              <a:ext cx="1295195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Picture 30" descr="A building with trees around it&#10;&#10;Description automatically generated">
              <a:extLst>
                <a:ext uri="{FF2B5EF4-FFF2-40B4-BE49-F238E27FC236}">
                  <a16:creationId xmlns:a16="http://schemas.microsoft.com/office/drawing/2014/main" id="{FA04469F-6F71-407C-920B-01AEE3625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85763" y="1835920"/>
              <a:ext cx="863599" cy="863599"/>
            </a:xfrm>
            <a:prstGeom prst="rect">
              <a:avLst/>
            </a:prstGeom>
          </p:spPr>
        </p:pic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D4F7AF4-AC53-4597-80AF-83FCDF9D334C}"/>
                </a:ext>
              </a:extLst>
            </p:cNvPr>
            <p:cNvCxnSpPr>
              <a:stCxn id="31" idx="3"/>
            </p:cNvCxnSpPr>
            <p:nvPr/>
          </p:nvCxnSpPr>
          <p:spPr>
            <a:xfrm flipV="1">
              <a:off x="11249362" y="2262040"/>
              <a:ext cx="295479" cy="568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BF308CE8-0635-4D91-B763-694CF78A78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73977" y="2929257"/>
              <a:ext cx="0" cy="198119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919025DA-6C42-4BE0-A99A-BDE5F4D592AA}"/>
                </a:ext>
              </a:extLst>
            </p:cNvPr>
            <p:cNvSpPr txBox="1"/>
            <p:nvPr/>
          </p:nvSpPr>
          <p:spPr>
            <a:xfrm>
              <a:off x="10666244" y="3165337"/>
              <a:ext cx="4219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/>
                <a:t>TR1</a:t>
              </a:r>
            </a:p>
          </p:txBody>
        </p:sp>
        <p:sp>
          <p:nvSpPr>
            <p:cNvPr id="50" name="Right Brace 49">
              <a:extLst>
                <a:ext uri="{FF2B5EF4-FFF2-40B4-BE49-F238E27FC236}">
                  <a16:creationId xmlns:a16="http://schemas.microsoft.com/office/drawing/2014/main" id="{CB709D5C-0A94-4DED-B2C8-F5DEEDDFFB6F}"/>
                </a:ext>
              </a:extLst>
            </p:cNvPr>
            <p:cNvSpPr/>
            <p:nvPr/>
          </p:nvSpPr>
          <p:spPr>
            <a:xfrm rot="16200000">
              <a:off x="4995711" y="-3531493"/>
              <a:ext cx="753298" cy="9754577"/>
            </a:xfrm>
            <a:prstGeom prst="rightBrace">
              <a:avLst>
                <a:gd name="adj1" fmla="val 18509"/>
                <a:gd name="adj2" fmla="val 43425"/>
              </a:avLst>
            </a:prstGeom>
            <a:ln w="127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EB74B4F-A49C-477F-BD86-EE18263E63FD}"/>
                </a:ext>
              </a:extLst>
            </p:cNvPr>
            <p:cNvSpPr txBox="1"/>
            <p:nvPr/>
          </p:nvSpPr>
          <p:spPr>
            <a:xfrm>
              <a:off x="4290688" y="625398"/>
              <a:ext cx="9092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accent2">
                      <a:lumMod val="75000"/>
                    </a:schemeClr>
                  </a:solidFill>
                </a:rPr>
                <a:t>One trial</a:t>
              </a:r>
            </a:p>
          </p:txBody>
        </p:sp>
      </p:grpSp>
      <p:pic>
        <p:nvPicPr>
          <p:cNvPr id="55" name="Picture 54">
            <a:extLst>
              <a:ext uri="{FF2B5EF4-FFF2-40B4-BE49-F238E27FC236}">
                <a16:creationId xmlns:a16="http://schemas.microsoft.com/office/drawing/2014/main" id="{278DFECE-66EC-4405-AA22-6EF5C7AA6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9512" y="5026471"/>
            <a:ext cx="634554" cy="1278517"/>
          </a:xfrm>
          <a:prstGeom prst="rect">
            <a:avLst/>
          </a:prstGeom>
        </p:spPr>
      </p:pic>
      <p:grpSp>
        <p:nvGrpSpPr>
          <p:cNvPr id="70" name="Group 69">
            <a:extLst>
              <a:ext uri="{FF2B5EF4-FFF2-40B4-BE49-F238E27FC236}">
                <a16:creationId xmlns:a16="http://schemas.microsoft.com/office/drawing/2014/main" id="{1302BA3B-9270-4FC1-A07D-89018597A3DF}"/>
              </a:ext>
            </a:extLst>
          </p:cNvPr>
          <p:cNvGrpSpPr/>
          <p:nvPr/>
        </p:nvGrpSpPr>
        <p:grpSpPr>
          <a:xfrm>
            <a:off x="8592692" y="4758929"/>
            <a:ext cx="846531" cy="1546046"/>
            <a:chOff x="8888623" y="4758929"/>
            <a:chExt cx="846531" cy="1546046"/>
          </a:xfrm>
        </p:grpSpPr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7CC4A36C-E754-4BE1-BCF2-5F641272D8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88623" y="5026470"/>
              <a:ext cx="634509" cy="1278505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1A8DF03-4629-46C9-A307-B985303B2C0C}"/>
                </a:ext>
              </a:extLst>
            </p:cNvPr>
            <p:cNvSpPr txBox="1"/>
            <p:nvPr/>
          </p:nvSpPr>
          <p:spPr>
            <a:xfrm>
              <a:off x="8902886" y="4758929"/>
              <a:ext cx="8322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test2</a:t>
              </a: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EED73E93-7EED-4F76-B574-B0CCF20F1D30}"/>
              </a:ext>
            </a:extLst>
          </p:cNvPr>
          <p:cNvSpPr txBox="1"/>
          <p:nvPr/>
        </p:nvSpPr>
        <p:spPr>
          <a:xfrm>
            <a:off x="7863015" y="4758929"/>
            <a:ext cx="8322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test1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D02E9B76-DC5D-4FA0-997D-508596A4040C}"/>
              </a:ext>
            </a:extLst>
          </p:cNvPr>
          <p:cNvGrpSpPr/>
          <p:nvPr/>
        </p:nvGrpSpPr>
        <p:grpSpPr>
          <a:xfrm>
            <a:off x="9415205" y="4758929"/>
            <a:ext cx="897104" cy="1546046"/>
            <a:chOff x="9997689" y="4758929"/>
            <a:chExt cx="897104" cy="1546046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F46AC05E-EB23-4BCF-BC2B-25A312F33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97689" y="5026471"/>
              <a:ext cx="639775" cy="1278504"/>
            </a:xfrm>
            <a:prstGeom prst="rect">
              <a:avLst/>
            </a:prstGeom>
          </p:spPr>
        </p:pic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344ECE4-997B-4E3F-A1FB-997DAF15CE59}"/>
                </a:ext>
              </a:extLst>
            </p:cNvPr>
            <p:cNvSpPr txBox="1"/>
            <p:nvPr/>
          </p:nvSpPr>
          <p:spPr>
            <a:xfrm>
              <a:off x="10062525" y="4758929"/>
              <a:ext cx="8322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test3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A0ABBE4B-9B0E-4B47-A782-FDD306D22F8F}"/>
              </a:ext>
            </a:extLst>
          </p:cNvPr>
          <p:cNvGrpSpPr/>
          <p:nvPr/>
        </p:nvGrpSpPr>
        <p:grpSpPr>
          <a:xfrm>
            <a:off x="861774" y="5159883"/>
            <a:ext cx="6657427" cy="711669"/>
            <a:chOff x="861774" y="4799859"/>
            <a:chExt cx="6657427" cy="71166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6C87AF2-EC13-491B-8406-C24F21F65DCA}"/>
                </a:ext>
              </a:extLst>
            </p:cNvPr>
            <p:cNvGrpSpPr/>
            <p:nvPr/>
          </p:nvGrpSpPr>
          <p:grpSpPr>
            <a:xfrm>
              <a:off x="872315" y="5234528"/>
              <a:ext cx="6639610" cy="277000"/>
              <a:chOff x="872315" y="5234528"/>
              <a:chExt cx="6639610" cy="277000"/>
            </a:xfrm>
          </p:grpSpPr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0B73164B-EA17-4AB3-9AB2-E4632E0B24D7}"/>
                  </a:ext>
                </a:extLst>
              </p:cNvPr>
              <p:cNvGrpSpPr/>
              <p:nvPr/>
            </p:nvGrpSpPr>
            <p:grpSpPr>
              <a:xfrm>
                <a:off x="872315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27762BFB-0C22-45C5-8CE7-186422AE66C8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EC25DD86-7F90-4D2B-8456-211319B1767A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AD71A597-6536-4D69-8EE8-0647A2E8FD84}"/>
                  </a:ext>
                </a:extLst>
              </p:cNvPr>
              <p:cNvGrpSpPr/>
              <p:nvPr/>
            </p:nvGrpSpPr>
            <p:grpSpPr>
              <a:xfrm>
                <a:off x="1425552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D1BAB53E-CE8A-43C6-A83C-7A4FC2937CA4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3274DA5F-AEBA-4731-8DCE-92ECA799AD74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741ABB46-C45E-4D03-8053-E5A0C33D300B}"/>
                  </a:ext>
                </a:extLst>
              </p:cNvPr>
              <p:cNvGrpSpPr/>
              <p:nvPr/>
            </p:nvGrpSpPr>
            <p:grpSpPr>
              <a:xfrm>
                <a:off x="1978789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F6D6E19B-E99D-4F90-9D0D-187350F47EC2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A183156D-6918-4F46-9C89-FAEE4D3BDA8E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BE43DEC7-F5FA-4D17-9626-638729D3ED4A}"/>
                  </a:ext>
                </a:extLst>
              </p:cNvPr>
              <p:cNvGrpSpPr/>
              <p:nvPr/>
            </p:nvGrpSpPr>
            <p:grpSpPr>
              <a:xfrm>
                <a:off x="2532026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3207AB7A-4EB6-4230-A56A-6D6C1F08D395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0E0AF01A-2DC8-4401-A48E-D33547CB72BB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4A3141D2-DF2F-4AA7-85DD-4FE677872A81}"/>
                  </a:ext>
                </a:extLst>
              </p:cNvPr>
              <p:cNvGrpSpPr/>
              <p:nvPr/>
            </p:nvGrpSpPr>
            <p:grpSpPr>
              <a:xfrm>
                <a:off x="3085263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30" name="Rectangle 129">
                  <a:extLst>
                    <a:ext uri="{FF2B5EF4-FFF2-40B4-BE49-F238E27FC236}">
                      <a16:creationId xmlns:a16="http://schemas.microsoft.com/office/drawing/2014/main" id="{77446C5B-89FB-408C-ADD3-D5A978DBCC10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id="{C203178B-9DD6-4AC2-982B-3BBAB6452CEE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0CB19A6D-5FE4-4711-9223-16928C8B3F42}"/>
                  </a:ext>
                </a:extLst>
              </p:cNvPr>
              <p:cNvGrpSpPr/>
              <p:nvPr/>
            </p:nvGrpSpPr>
            <p:grpSpPr>
              <a:xfrm>
                <a:off x="3638500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33" name="Rectangle 132">
                  <a:extLst>
                    <a:ext uri="{FF2B5EF4-FFF2-40B4-BE49-F238E27FC236}">
                      <a16:creationId xmlns:a16="http://schemas.microsoft.com/office/drawing/2014/main" id="{9F63A190-0679-482E-AFFD-1EB6F4600CAA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4" name="Rectangle 133">
                  <a:extLst>
                    <a:ext uri="{FF2B5EF4-FFF2-40B4-BE49-F238E27FC236}">
                      <a16:creationId xmlns:a16="http://schemas.microsoft.com/office/drawing/2014/main" id="{C859F775-048E-4FB9-94A7-C286D2629C13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A7EBD49F-8E16-4FFA-A8A5-96EA3CC509EC}"/>
                  </a:ext>
                </a:extLst>
              </p:cNvPr>
              <p:cNvGrpSpPr/>
              <p:nvPr/>
            </p:nvGrpSpPr>
            <p:grpSpPr>
              <a:xfrm>
                <a:off x="4191737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36" name="Rectangle 135">
                  <a:extLst>
                    <a:ext uri="{FF2B5EF4-FFF2-40B4-BE49-F238E27FC236}">
                      <a16:creationId xmlns:a16="http://schemas.microsoft.com/office/drawing/2014/main" id="{5B3000AD-E540-4904-9E61-58B8A14C236C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7" name="Rectangle 136">
                  <a:extLst>
                    <a:ext uri="{FF2B5EF4-FFF2-40B4-BE49-F238E27FC236}">
                      <a16:creationId xmlns:a16="http://schemas.microsoft.com/office/drawing/2014/main" id="{A988A127-F4E4-4F4D-B9DA-B4932BE6B2F3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AE2BA6BE-1AE2-4A8D-912D-083674AFE555}"/>
                  </a:ext>
                </a:extLst>
              </p:cNvPr>
              <p:cNvGrpSpPr/>
              <p:nvPr/>
            </p:nvGrpSpPr>
            <p:grpSpPr>
              <a:xfrm>
                <a:off x="4744974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FF588CDC-8258-4913-921F-20B7684A6648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48FB36DB-BC11-4AD3-85AF-7CDD726E1286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4810DED5-6392-44C1-B419-755C9E24538F}"/>
                  </a:ext>
                </a:extLst>
              </p:cNvPr>
              <p:cNvGrpSpPr/>
              <p:nvPr/>
            </p:nvGrpSpPr>
            <p:grpSpPr>
              <a:xfrm>
                <a:off x="5298211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0B2AA805-2C08-48C0-9CBE-222E55C29F43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3" name="Rectangle 142">
                  <a:extLst>
                    <a:ext uri="{FF2B5EF4-FFF2-40B4-BE49-F238E27FC236}">
                      <a16:creationId xmlns:a16="http://schemas.microsoft.com/office/drawing/2014/main" id="{03EA3BD2-29C6-4854-AD0C-AAE229901727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DC58B622-6EF9-4293-BAE7-25845586BC09}"/>
                  </a:ext>
                </a:extLst>
              </p:cNvPr>
              <p:cNvGrpSpPr/>
              <p:nvPr/>
            </p:nvGrpSpPr>
            <p:grpSpPr>
              <a:xfrm>
                <a:off x="5851448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45" name="Rectangle 144">
                  <a:extLst>
                    <a:ext uri="{FF2B5EF4-FFF2-40B4-BE49-F238E27FC236}">
                      <a16:creationId xmlns:a16="http://schemas.microsoft.com/office/drawing/2014/main" id="{37D4770F-1A59-49E8-A9EB-C50F06076623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6" name="Rectangle 145">
                  <a:extLst>
                    <a:ext uri="{FF2B5EF4-FFF2-40B4-BE49-F238E27FC236}">
                      <a16:creationId xmlns:a16="http://schemas.microsoft.com/office/drawing/2014/main" id="{DC570193-0153-4265-B062-9400B2B9ABE2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CA40E74F-7447-420E-8A3A-6E4E69EAE050}"/>
                  </a:ext>
                </a:extLst>
              </p:cNvPr>
              <p:cNvGrpSpPr/>
              <p:nvPr/>
            </p:nvGrpSpPr>
            <p:grpSpPr>
              <a:xfrm>
                <a:off x="6404685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697BD1CE-4DE0-413B-AC87-D41F3D1A3390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02131041-8D00-4D50-8FB0-AF6AA1E31222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0A084D7-8169-4784-85F2-EE1139B704D0}"/>
                  </a:ext>
                </a:extLst>
              </p:cNvPr>
              <p:cNvGrpSpPr/>
              <p:nvPr/>
            </p:nvGrpSpPr>
            <p:grpSpPr>
              <a:xfrm>
                <a:off x="6957927" y="5234528"/>
                <a:ext cx="553998" cy="277000"/>
                <a:chOff x="872315" y="5234528"/>
                <a:chExt cx="553998" cy="277000"/>
              </a:xfrm>
            </p:grpSpPr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D6E86F3F-51CF-4B8F-B867-426D3294CA1B}"/>
                    </a:ext>
                  </a:extLst>
                </p:cNvPr>
                <p:cNvSpPr/>
                <p:nvPr/>
              </p:nvSpPr>
              <p:spPr>
                <a:xfrm>
                  <a:off x="872315" y="5234529"/>
                  <a:ext cx="276999" cy="27699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2" name="Rectangle 151">
                  <a:extLst>
                    <a:ext uri="{FF2B5EF4-FFF2-40B4-BE49-F238E27FC236}">
                      <a16:creationId xmlns:a16="http://schemas.microsoft.com/office/drawing/2014/main" id="{DB03B9DE-AE78-4AC5-9D99-E12953055CF7}"/>
                    </a:ext>
                  </a:extLst>
                </p:cNvPr>
                <p:cNvSpPr/>
                <p:nvPr/>
              </p:nvSpPr>
              <p:spPr>
                <a:xfrm>
                  <a:off x="1149314" y="5234528"/>
                  <a:ext cx="276999" cy="276999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02C900F-D40B-436D-AD93-8AD50A6CA61E}"/>
                </a:ext>
              </a:extLst>
            </p:cNvPr>
            <p:cNvSpPr txBox="1"/>
            <p:nvPr/>
          </p:nvSpPr>
          <p:spPr>
            <a:xfrm>
              <a:off x="1419965" y="50018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accent1">
                      <a:lumMod val="75000"/>
                    </a:schemeClr>
                  </a:solidFill>
                </a:rPr>
                <a:t>3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AEF73CE0-D320-4E2F-BA61-8D2AB27AB843}"/>
                </a:ext>
              </a:extLst>
            </p:cNvPr>
            <p:cNvSpPr txBox="1"/>
            <p:nvPr/>
          </p:nvSpPr>
          <p:spPr>
            <a:xfrm>
              <a:off x="866537" y="50018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accent1">
                      <a:lumMod val="75000"/>
                    </a:schemeClr>
                  </a:solidFill>
                </a:rPr>
                <a:t>1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F75D33C6-B489-4F90-9C5B-006F8DF9CBA9}"/>
                </a:ext>
              </a:extLst>
            </p:cNvPr>
            <p:cNvSpPr txBox="1"/>
            <p:nvPr/>
          </p:nvSpPr>
          <p:spPr>
            <a:xfrm>
              <a:off x="1143251" y="50018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accent2">
                      <a:lumMod val="75000"/>
                    </a:schemeClr>
                  </a:solidFill>
                </a:rPr>
                <a:t>2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7BFEF00F-25A1-4E04-9667-4EFBE22B269A}"/>
                </a:ext>
              </a:extLst>
            </p:cNvPr>
            <p:cNvSpPr txBox="1"/>
            <p:nvPr/>
          </p:nvSpPr>
          <p:spPr>
            <a:xfrm>
              <a:off x="1696679" y="5001805"/>
              <a:ext cx="2760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accent2">
                      <a:lumMod val="75000"/>
                    </a:schemeClr>
                  </a:solidFill>
                </a:rPr>
                <a:t>4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0980F2D2-C1FE-4990-AA5F-58FE43703F94}"/>
                </a:ext>
              </a:extLst>
            </p:cNvPr>
            <p:cNvSpPr txBox="1"/>
            <p:nvPr/>
          </p:nvSpPr>
          <p:spPr>
            <a:xfrm>
              <a:off x="1938772" y="4983992"/>
              <a:ext cx="3193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accent1">
                      <a:lumMod val="75000"/>
                    </a:schemeClr>
                  </a:solidFill>
                </a:rPr>
                <a:t>...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7512B44B-D5D8-4107-BF7F-D74332A64B45}"/>
                </a:ext>
              </a:extLst>
            </p:cNvPr>
            <p:cNvSpPr txBox="1"/>
            <p:nvPr/>
          </p:nvSpPr>
          <p:spPr>
            <a:xfrm>
              <a:off x="7151793" y="4997500"/>
              <a:ext cx="3674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accent2">
                      <a:lumMod val="75000"/>
                    </a:schemeClr>
                  </a:solidFill>
                </a:rPr>
                <a:t>24</a:t>
              </a: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55C9B271-3366-4D9F-B001-0FB839B396D5}"/>
                </a:ext>
              </a:extLst>
            </p:cNvPr>
            <p:cNvSpPr txBox="1"/>
            <p:nvPr/>
          </p:nvSpPr>
          <p:spPr>
            <a:xfrm>
              <a:off x="6944000" y="4983991"/>
              <a:ext cx="31931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>
                  <a:solidFill>
                    <a:schemeClr val="accent1">
                      <a:lumMod val="75000"/>
                    </a:schemeClr>
                  </a:solidFill>
                </a:rPr>
                <a:t>...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C7299781-B81D-459C-8029-A19499843FB0}"/>
                </a:ext>
              </a:extLst>
            </p:cNvPr>
            <p:cNvSpPr txBox="1"/>
            <p:nvPr/>
          </p:nvSpPr>
          <p:spPr>
            <a:xfrm>
              <a:off x="861774" y="4799859"/>
              <a:ext cx="10967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/>
                <a:t>trial number</a:t>
              </a:r>
            </a:p>
          </p:txBody>
        </p:sp>
      </p:grpSp>
      <p:sp>
        <p:nvSpPr>
          <p:cNvPr id="165" name="Right Brace 164">
            <a:extLst>
              <a:ext uri="{FF2B5EF4-FFF2-40B4-BE49-F238E27FC236}">
                <a16:creationId xmlns:a16="http://schemas.microsoft.com/office/drawing/2014/main" id="{DCABD5E5-1F12-4C74-9885-AF34111C9452}"/>
              </a:ext>
            </a:extLst>
          </p:cNvPr>
          <p:cNvSpPr/>
          <p:nvPr/>
        </p:nvSpPr>
        <p:spPr>
          <a:xfrm rot="16200000">
            <a:off x="5128388" y="-137187"/>
            <a:ext cx="753298" cy="9754577"/>
          </a:xfrm>
          <a:prstGeom prst="rightBrace">
            <a:avLst>
              <a:gd name="adj1" fmla="val 18509"/>
              <a:gd name="adj2" fmla="val 43425"/>
            </a:avLst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B7958BC3-2076-49FD-9E44-3FD966CDC746}"/>
              </a:ext>
            </a:extLst>
          </p:cNvPr>
          <p:cNvSpPr txBox="1"/>
          <p:nvPr/>
        </p:nvSpPr>
        <p:spPr>
          <a:xfrm>
            <a:off x="4468736" y="4006251"/>
            <a:ext cx="864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chemeClr val="accent6">
                    <a:lumMod val="75000"/>
                  </a:schemeClr>
                </a:solidFill>
              </a:rPr>
              <a:t>One run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0D147EDE-D05E-4EBE-BC61-55220E6B9F23}"/>
              </a:ext>
            </a:extLst>
          </p:cNvPr>
          <p:cNvCxnSpPr>
            <a:cxnSpLocks/>
          </p:cNvCxnSpPr>
          <p:nvPr/>
        </p:nvCxnSpPr>
        <p:spPr>
          <a:xfrm>
            <a:off x="861774" y="6055846"/>
            <a:ext cx="659400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A1E2C56-E483-4CE7-B9AE-5DD824EB847A}"/>
              </a:ext>
            </a:extLst>
          </p:cNvPr>
          <p:cNvSpPr txBox="1"/>
          <p:nvPr/>
        </p:nvSpPr>
        <p:spPr>
          <a:xfrm>
            <a:off x="3355986" y="5901957"/>
            <a:ext cx="1396023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/>
              <a:t>randomize order</a:t>
            </a:r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B279D5F-A6F7-4D6E-B1D7-2E7C329AE2DD}"/>
              </a:ext>
            </a:extLst>
          </p:cNvPr>
          <p:cNvCxnSpPr>
            <a:cxnSpLocks/>
          </p:cNvCxnSpPr>
          <p:nvPr/>
        </p:nvCxnSpPr>
        <p:spPr>
          <a:xfrm>
            <a:off x="7779512" y="6432739"/>
            <a:ext cx="227546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E57518C2-977F-488F-A4DC-AE7937191CBC}"/>
              </a:ext>
            </a:extLst>
          </p:cNvPr>
          <p:cNvSpPr txBox="1"/>
          <p:nvPr/>
        </p:nvSpPr>
        <p:spPr>
          <a:xfrm>
            <a:off x="8157042" y="6316157"/>
            <a:ext cx="1396023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/>
              <a:t>randomize order</a:t>
            </a:r>
          </a:p>
        </p:txBody>
      </p:sp>
      <p:sp>
        <p:nvSpPr>
          <p:cNvPr id="175" name="Right Brace 174">
            <a:extLst>
              <a:ext uri="{FF2B5EF4-FFF2-40B4-BE49-F238E27FC236}">
                <a16:creationId xmlns:a16="http://schemas.microsoft.com/office/drawing/2014/main" id="{D91EEF05-E8A8-469E-9CFA-D31AF39DCCBA}"/>
              </a:ext>
            </a:extLst>
          </p:cNvPr>
          <p:cNvSpPr/>
          <p:nvPr/>
        </p:nvSpPr>
        <p:spPr>
          <a:xfrm rot="16200000">
            <a:off x="10918333" y="-121891"/>
            <a:ext cx="753298" cy="2057404"/>
          </a:xfrm>
          <a:prstGeom prst="rightBrace">
            <a:avLst>
              <a:gd name="adj1" fmla="val 18509"/>
              <a:gd name="adj2" fmla="val 84676"/>
            </a:avLst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Rectangle 1027">
            <a:extLst>
              <a:ext uri="{FF2B5EF4-FFF2-40B4-BE49-F238E27FC236}">
                <a16:creationId xmlns:a16="http://schemas.microsoft.com/office/drawing/2014/main" id="{16B05353-47B0-4CB8-9984-CDF1157A074C}"/>
              </a:ext>
            </a:extLst>
          </p:cNvPr>
          <p:cNvSpPr/>
          <p:nvPr/>
        </p:nvSpPr>
        <p:spPr>
          <a:xfrm>
            <a:off x="11586050" y="432560"/>
            <a:ext cx="859646" cy="8737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86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D1F064-8178-430C-AE6A-79C62D46E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041" y="0"/>
            <a:ext cx="91899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819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597F46-CCC8-4F4D-8131-BF32B6566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395" y="0"/>
            <a:ext cx="95672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37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8C0CC6-4AD3-47A5-B2B1-2B0BA14B8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908" y="0"/>
            <a:ext cx="95641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79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172">
            <a:extLst>
              <a:ext uri="{FF2B5EF4-FFF2-40B4-BE49-F238E27FC236}">
                <a16:creationId xmlns:a16="http://schemas.microsoft.com/office/drawing/2014/main" id="{B5B1C702-AEB3-44D9-A24D-61ECC101F404}"/>
              </a:ext>
            </a:extLst>
          </p:cNvPr>
          <p:cNvGrpSpPr/>
          <p:nvPr/>
        </p:nvGrpSpPr>
        <p:grpSpPr>
          <a:xfrm>
            <a:off x="2095777" y="2067720"/>
            <a:ext cx="1519195" cy="112913"/>
            <a:chOff x="872315" y="5594551"/>
            <a:chExt cx="1519195" cy="1129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B52F1B0-A46A-4103-8F0A-92EF4DB95FBF}"/>
                </a:ext>
              </a:extLst>
            </p:cNvPr>
            <p:cNvSpPr/>
            <p:nvPr/>
          </p:nvSpPr>
          <p:spPr>
            <a:xfrm>
              <a:off x="872315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49D09C4-A868-40F5-BEA9-0BC8A91723A1}"/>
                </a:ext>
              </a:extLst>
            </p:cNvPr>
            <p:cNvSpPr/>
            <p:nvPr/>
          </p:nvSpPr>
          <p:spPr>
            <a:xfrm>
              <a:off x="935695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762E331-ACD9-45ED-94FB-A4DF1EBAA121}"/>
                </a:ext>
              </a:extLst>
            </p:cNvPr>
            <p:cNvSpPr/>
            <p:nvPr/>
          </p:nvSpPr>
          <p:spPr>
            <a:xfrm>
              <a:off x="998900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E69E5D4-F402-40B3-8663-2534C24F5B72}"/>
                </a:ext>
              </a:extLst>
            </p:cNvPr>
            <p:cNvSpPr/>
            <p:nvPr/>
          </p:nvSpPr>
          <p:spPr>
            <a:xfrm>
              <a:off x="1062280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E7FD8D5-4693-4E7F-A58F-29D1F74B8E62}"/>
                </a:ext>
              </a:extLst>
            </p:cNvPr>
            <p:cNvSpPr/>
            <p:nvPr/>
          </p:nvSpPr>
          <p:spPr>
            <a:xfrm>
              <a:off x="1125485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FADFDB2-4E17-4CF0-8C67-DE1B07B74B8A}"/>
                </a:ext>
              </a:extLst>
            </p:cNvPr>
            <p:cNvSpPr/>
            <p:nvPr/>
          </p:nvSpPr>
          <p:spPr>
            <a:xfrm>
              <a:off x="1188865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383E6E7E-FFD8-4870-ABFE-324DC5E1832B}"/>
                </a:ext>
              </a:extLst>
            </p:cNvPr>
            <p:cNvSpPr/>
            <p:nvPr/>
          </p:nvSpPr>
          <p:spPr>
            <a:xfrm>
              <a:off x="1252070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79BE2A1-4495-42B5-83E6-245908CE2DC7}"/>
                </a:ext>
              </a:extLst>
            </p:cNvPr>
            <p:cNvSpPr/>
            <p:nvPr/>
          </p:nvSpPr>
          <p:spPr>
            <a:xfrm>
              <a:off x="1315450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E386F61-3335-41F7-B9A7-BCDD56D30736}"/>
                </a:ext>
              </a:extLst>
            </p:cNvPr>
            <p:cNvSpPr/>
            <p:nvPr/>
          </p:nvSpPr>
          <p:spPr>
            <a:xfrm>
              <a:off x="1378655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BC536F1-6A99-4323-9C33-76C5702F49AD}"/>
                </a:ext>
              </a:extLst>
            </p:cNvPr>
            <p:cNvSpPr/>
            <p:nvPr/>
          </p:nvSpPr>
          <p:spPr>
            <a:xfrm>
              <a:off x="1442035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7B5969A-A909-45FB-8A95-DD9151590827}"/>
                </a:ext>
              </a:extLst>
            </p:cNvPr>
            <p:cNvSpPr/>
            <p:nvPr/>
          </p:nvSpPr>
          <p:spPr>
            <a:xfrm>
              <a:off x="1505239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7692E71-B8B1-44E6-BD53-4BAAA36766E3}"/>
                </a:ext>
              </a:extLst>
            </p:cNvPr>
            <p:cNvSpPr/>
            <p:nvPr/>
          </p:nvSpPr>
          <p:spPr>
            <a:xfrm>
              <a:off x="1568619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420306-C39C-479A-BFD2-E6CF3D0087FE}"/>
                </a:ext>
              </a:extLst>
            </p:cNvPr>
            <p:cNvSpPr/>
            <p:nvPr/>
          </p:nvSpPr>
          <p:spPr>
            <a:xfrm>
              <a:off x="1631824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080360B-EEF6-4AFB-A8C2-14D3A13BA0B5}"/>
                </a:ext>
              </a:extLst>
            </p:cNvPr>
            <p:cNvSpPr/>
            <p:nvPr/>
          </p:nvSpPr>
          <p:spPr>
            <a:xfrm>
              <a:off x="1695204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904EDBB-03BE-4D94-924D-7D090A6452A0}"/>
                </a:ext>
              </a:extLst>
            </p:cNvPr>
            <p:cNvSpPr/>
            <p:nvPr/>
          </p:nvSpPr>
          <p:spPr>
            <a:xfrm>
              <a:off x="1758409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F5AE852-BF82-4929-80F2-9BAC272D60BB}"/>
                </a:ext>
              </a:extLst>
            </p:cNvPr>
            <p:cNvSpPr/>
            <p:nvPr/>
          </p:nvSpPr>
          <p:spPr>
            <a:xfrm>
              <a:off x="1821789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B9C29AB-5170-4326-9DE1-484EB8C48B1E}"/>
                </a:ext>
              </a:extLst>
            </p:cNvPr>
            <p:cNvSpPr/>
            <p:nvPr/>
          </p:nvSpPr>
          <p:spPr>
            <a:xfrm>
              <a:off x="1884994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045C146-EF5F-4614-A11A-6C04E9DE4003}"/>
                </a:ext>
              </a:extLst>
            </p:cNvPr>
            <p:cNvSpPr/>
            <p:nvPr/>
          </p:nvSpPr>
          <p:spPr>
            <a:xfrm>
              <a:off x="1948374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4C400A8-163B-4A2A-8652-9609F89D17F6}"/>
                </a:ext>
              </a:extLst>
            </p:cNvPr>
            <p:cNvSpPr/>
            <p:nvPr/>
          </p:nvSpPr>
          <p:spPr>
            <a:xfrm>
              <a:off x="2011579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CB1A9D3-1834-4329-80E6-979B74E2C800}"/>
                </a:ext>
              </a:extLst>
            </p:cNvPr>
            <p:cNvSpPr/>
            <p:nvPr/>
          </p:nvSpPr>
          <p:spPr>
            <a:xfrm>
              <a:off x="2074959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CE7AA95-EE42-40F0-8592-8D2959BE02FC}"/>
                </a:ext>
              </a:extLst>
            </p:cNvPr>
            <p:cNvSpPr/>
            <p:nvPr/>
          </p:nvSpPr>
          <p:spPr>
            <a:xfrm>
              <a:off x="2138164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9A1CBC5-AFED-4614-A127-5108C4D2740C}"/>
                </a:ext>
              </a:extLst>
            </p:cNvPr>
            <p:cNvSpPr/>
            <p:nvPr/>
          </p:nvSpPr>
          <p:spPr>
            <a:xfrm>
              <a:off x="2201544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02A0074-D27A-42FF-AB42-1508D17829B4}"/>
                </a:ext>
              </a:extLst>
            </p:cNvPr>
            <p:cNvSpPr/>
            <p:nvPr/>
          </p:nvSpPr>
          <p:spPr>
            <a:xfrm>
              <a:off x="2264750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D78D9DD-ACEA-42BD-AF41-592B45173625}"/>
                </a:ext>
              </a:extLst>
            </p:cNvPr>
            <p:cNvSpPr/>
            <p:nvPr/>
          </p:nvSpPr>
          <p:spPr>
            <a:xfrm>
              <a:off x="2328130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8C0AC59D-5A99-4681-9D9D-C39F2E493BDA}"/>
              </a:ext>
            </a:extLst>
          </p:cNvPr>
          <p:cNvGrpSpPr/>
          <p:nvPr/>
        </p:nvGrpSpPr>
        <p:grpSpPr>
          <a:xfrm>
            <a:off x="5269910" y="2067720"/>
            <a:ext cx="1519195" cy="112913"/>
            <a:chOff x="2513681" y="5594550"/>
            <a:chExt cx="1519195" cy="112913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24B18D41-81A1-4DB7-A698-5AFD42C4C8AB}"/>
                </a:ext>
              </a:extLst>
            </p:cNvPr>
            <p:cNvSpPr/>
            <p:nvPr/>
          </p:nvSpPr>
          <p:spPr>
            <a:xfrm>
              <a:off x="2513681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B7490130-4845-4084-B4E3-74CDA488CC31}"/>
                </a:ext>
              </a:extLst>
            </p:cNvPr>
            <p:cNvSpPr/>
            <p:nvPr/>
          </p:nvSpPr>
          <p:spPr>
            <a:xfrm>
              <a:off x="2577061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77710D76-00B5-462F-B100-2F07EED828FF}"/>
                </a:ext>
              </a:extLst>
            </p:cNvPr>
            <p:cNvSpPr/>
            <p:nvPr/>
          </p:nvSpPr>
          <p:spPr>
            <a:xfrm>
              <a:off x="2640266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83C3A083-AE04-44DE-B6FC-318C435219FF}"/>
                </a:ext>
              </a:extLst>
            </p:cNvPr>
            <p:cNvSpPr/>
            <p:nvPr/>
          </p:nvSpPr>
          <p:spPr>
            <a:xfrm>
              <a:off x="2703646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1643B834-11F7-4746-B4E0-B84778025231}"/>
                </a:ext>
              </a:extLst>
            </p:cNvPr>
            <p:cNvSpPr/>
            <p:nvPr/>
          </p:nvSpPr>
          <p:spPr>
            <a:xfrm>
              <a:off x="2766851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B447DDF-9817-4FAC-A2A3-F819075627A2}"/>
                </a:ext>
              </a:extLst>
            </p:cNvPr>
            <p:cNvSpPr/>
            <p:nvPr/>
          </p:nvSpPr>
          <p:spPr>
            <a:xfrm>
              <a:off x="2830231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2E80F3CE-5AF9-4AA2-8547-CE22A5B17D8A}"/>
                </a:ext>
              </a:extLst>
            </p:cNvPr>
            <p:cNvSpPr/>
            <p:nvPr/>
          </p:nvSpPr>
          <p:spPr>
            <a:xfrm>
              <a:off x="2893436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9AD0B9AA-1C65-4A59-9DFA-1FA4F9B74A26}"/>
                </a:ext>
              </a:extLst>
            </p:cNvPr>
            <p:cNvSpPr/>
            <p:nvPr/>
          </p:nvSpPr>
          <p:spPr>
            <a:xfrm>
              <a:off x="2956816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865DEA3F-687B-4943-8435-127CC7DDF7A4}"/>
                </a:ext>
              </a:extLst>
            </p:cNvPr>
            <p:cNvSpPr/>
            <p:nvPr/>
          </p:nvSpPr>
          <p:spPr>
            <a:xfrm>
              <a:off x="3020021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2EAB81A9-6DB3-4177-84F4-A135E1449350}"/>
                </a:ext>
              </a:extLst>
            </p:cNvPr>
            <p:cNvSpPr/>
            <p:nvPr/>
          </p:nvSpPr>
          <p:spPr>
            <a:xfrm>
              <a:off x="3083401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A510EBA-57FD-45E0-B676-A57440BBB608}"/>
                </a:ext>
              </a:extLst>
            </p:cNvPr>
            <p:cNvSpPr/>
            <p:nvPr/>
          </p:nvSpPr>
          <p:spPr>
            <a:xfrm>
              <a:off x="3146605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7A7ED3AC-6BA4-469A-A8D6-A040DB9A9ACC}"/>
                </a:ext>
              </a:extLst>
            </p:cNvPr>
            <p:cNvSpPr/>
            <p:nvPr/>
          </p:nvSpPr>
          <p:spPr>
            <a:xfrm>
              <a:off x="3209985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6DDAC71-EA34-4BED-A700-49C236CC5794}"/>
                </a:ext>
              </a:extLst>
            </p:cNvPr>
            <p:cNvSpPr/>
            <p:nvPr/>
          </p:nvSpPr>
          <p:spPr>
            <a:xfrm>
              <a:off x="3273190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FA66425-D6C9-4534-BE1A-E3EA44A1B313}"/>
                </a:ext>
              </a:extLst>
            </p:cNvPr>
            <p:cNvSpPr/>
            <p:nvPr/>
          </p:nvSpPr>
          <p:spPr>
            <a:xfrm>
              <a:off x="3336570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385B8B7-E978-4A1A-A687-57FB4D92F9A9}"/>
                </a:ext>
              </a:extLst>
            </p:cNvPr>
            <p:cNvSpPr/>
            <p:nvPr/>
          </p:nvSpPr>
          <p:spPr>
            <a:xfrm>
              <a:off x="3399775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2A8F4D5E-8F59-4706-B267-76BEE1BD9B49}"/>
                </a:ext>
              </a:extLst>
            </p:cNvPr>
            <p:cNvSpPr/>
            <p:nvPr/>
          </p:nvSpPr>
          <p:spPr>
            <a:xfrm>
              <a:off x="3463155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BE12E0E-5535-466C-B1EE-C5A36DFDD10A}"/>
                </a:ext>
              </a:extLst>
            </p:cNvPr>
            <p:cNvSpPr/>
            <p:nvPr/>
          </p:nvSpPr>
          <p:spPr>
            <a:xfrm>
              <a:off x="3526360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B5622AB6-C73C-4B5B-9A46-6ADCC7477A35}"/>
                </a:ext>
              </a:extLst>
            </p:cNvPr>
            <p:cNvSpPr/>
            <p:nvPr/>
          </p:nvSpPr>
          <p:spPr>
            <a:xfrm>
              <a:off x="3589740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9A860BC-963E-4ABE-B697-5C8BFBFB2394}"/>
                </a:ext>
              </a:extLst>
            </p:cNvPr>
            <p:cNvSpPr/>
            <p:nvPr/>
          </p:nvSpPr>
          <p:spPr>
            <a:xfrm>
              <a:off x="3652945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7F304FA-5AC4-4135-B401-338956C03A09}"/>
                </a:ext>
              </a:extLst>
            </p:cNvPr>
            <p:cNvSpPr/>
            <p:nvPr/>
          </p:nvSpPr>
          <p:spPr>
            <a:xfrm>
              <a:off x="3716325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023709F-54F0-47B4-98DE-3F17ADF17D88}"/>
                </a:ext>
              </a:extLst>
            </p:cNvPr>
            <p:cNvSpPr/>
            <p:nvPr/>
          </p:nvSpPr>
          <p:spPr>
            <a:xfrm>
              <a:off x="3779530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DEFC952C-D080-474E-A8E9-A2BA402FA7A4}"/>
                </a:ext>
              </a:extLst>
            </p:cNvPr>
            <p:cNvSpPr/>
            <p:nvPr/>
          </p:nvSpPr>
          <p:spPr>
            <a:xfrm>
              <a:off x="3842910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B3B8F2A-94E0-4608-816D-61D21F04A35D}"/>
                </a:ext>
              </a:extLst>
            </p:cNvPr>
            <p:cNvSpPr/>
            <p:nvPr/>
          </p:nvSpPr>
          <p:spPr>
            <a:xfrm>
              <a:off x="3906116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F8610D9-D829-440C-A75D-B0B88D62BB12}"/>
                </a:ext>
              </a:extLst>
            </p:cNvPr>
            <p:cNvSpPr/>
            <p:nvPr/>
          </p:nvSpPr>
          <p:spPr>
            <a:xfrm>
              <a:off x="3969496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1AE93610-9C93-4916-8F78-909C1A1DC549}"/>
              </a:ext>
            </a:extLst>
          </p:cNvPr>
          <p:cNvGrpSpPr/>
          <p:nvPr/>
        </p:nvGrpSpPr>
        <p:grpSpPr>
          <a:xfrm>
            <a:off x="6844637" y="2067720"/>
            <a:ext cx="1519195" cy="112913"/>
            <a:chOff x="2666081" y="5746950"/>
            <a:chExt cx="1519195" cy="112913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4A9067FB-4B8C-424D-99D0-4AE6DCCC6BC2}"/>
                </a:ext>
              </a:extLst>
            </p:cNvPr>
            <p:cNvSpPr/>
            <p:nvPr/>
          </p:nvSpPr>
          <p:spPr>
            <a:xfrm>
              <a:off x="2666081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3E559C68-8519-4578-95D7-25BC3A2B726A}"/>
                </a:ext>
              </a:extLst>
            </p:cNvPr>
            <p:cNvSpPr/>
            <p:nvPr/>
          </p:nvSpPr>
          <p:spPr>
            <a:xfrm>
              <a:off x="2729461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0CCB1B73-1829-4D44-B682-F712E9E54B27}"/>
                </a:ext>
              </a:extLst>
            </p:cNvPr>
            <p:cNvSpPr/>
            <p:nvPr/>
          </p:nvSpPr>
          <p:spPr>
            <a:xfrm>
              <a:off x="2792666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581D538-23E4-4817-9DED-326F39ABF1A4}"/>
                </a:ext>
              </a:extLst>
            </p:cNvPr>
            <p:cNvSpPr/>
            <p:nvPr/>
          </p:nvSpPr>
          <p:spPr>
            <a:xfrm>
              <a:off x="2856046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17327D71-AAC9-4901-8FAD-A3D17C8C35D8}"/>
                </a:ext>
              </a:extLst>
            </p:cNvPr>
            <p:cNvSpPr/>
            <p:nvPr/>
          </p:nvSpPr>
          <p:spPr>
            <a:xfrm>
              <a:off x="2919251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4EE2E4C-E89A-46AC-A952-5CD770F47B18}"/>
                </a:ext>
              </a:extLst>
            </p:cNvPr>
            <p:cNvSpPr/>
            <p:nvPr/>
          </p:nvSpPr>
          <p:spPr>
            <a:xfrm>
              <a:off x="2982631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8D8040AA-D31F-4E1A-9FEB-46F750F43ADD}"/>
                </a:ext>
              </a:extLst>
            </p:cNvPr>
            <p:cNvSpPr/>
            <p:nvPr/>
          </p:nvSpPr>
          <p:spPr>
            <a:xfrm>
              <a:off x="3045836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4F6E62AF-7ACA-4820-9215-9F745FB71388}"/>
                </a:ext>
              </a:extLst>
            </p:cNvPr>
            <p:cNvSpPr/>
            <p:nvPr/>
          </p:nvSpPr>
          <p:spPr>
            <a:xfrm>
              <a:off x="3109216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2A452D1-4C9C-41E4-A660-DECB79DB7EF2}"/>
                </a:ext>
              </a:extLst>
            </p:cNvPr>
            <p:cNvSpPr/>
            <p:nvPr/>
          </p:nvSpPr>
          <p:spPr>
            <a:xfrm>
              <a:off x="3172421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05BB627-6F8F-4221-9D94-7B4BDBF34F5F}"/>
                </a:ext>
              </a:extLst>
            </p:cNvPr>
            <p:cNvSpPr/>
            <p:nvPr/>
          </p:nvSpPr>
          <p:spPr>
            <a:xfrm>
              <a:off x="3235801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548D21A-DBFD-4AEC-AEAE-A1569BA96E9A}"/>
                </a:ext>
              </a:extLst>
            </p:cNvPr>
            <p:cNvSpPr/>
            <p:nvPr/>
          </p:nvSpPr>
          <p:spPr>
            <a:xfrm>
              <a:off x="3299005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A1AA3EB8-D633-4BC3-A8D6-CD578B98DE3C}"/>
                </a:ext>
              </a:extLst>
            </p:cNvPr>
            <p:cNvSpPr/>
            <p:nvPr/>
          </p:nvSpPr>
          <p:spPr>
            <a:xfrm>
              <a:off x="3362385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C76BE0A-F406-44B8-8FDA-EE4D605B3E3D}"/>
                </a:ext>
              </a:extLst>
            </p:cNvPr>
            <p:cNvSpPr/>
            <p:nvPr/>
          </p:nvSpPr>
          <p:spPr>
            <a:xfrm>
              <a:off x="3425590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E79909F6-6336-4BE3-8F1F-DC5B8FE25D17}"/>
                </a:ext>
              </a:extLst>
            </p:cNvPr>
            <p:cNvSpPr/>
            <p:nvPr/>
          </p:nvSpPr>
          <p:spPr>
            <a:xfrm>
              <a:off x="3488970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59362E8-3997-48F5-863C-C1C9492EEB8E}"/>
                </a:ext>
              </a:extLst>
            </p:cNvPr>
            <p:cNvSpPr/>
            <p:nvPr/>
          </p:nvSpPr>
          <p:spPr>
            <a:xfrm>
              <a:off x="3552175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D842585A-2689-4D56-A282-DB75C5368824}"/>
                </a:ext>
              </a:extLst>
            </p:cNvPr>
            <p:cNvSpPr/>
            <p:nvPr/>
          </p:nvSpPr>
          <p:spPr>
            <a:xfrm>
              <a:off x="3615555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FCD5EF7B-3C2A-4941-A597-4BF2F33E5E07}"/>
                </a:ext>
              </a:extLst>
            </p:cNvPr>
            <p:cNvSpPr/>
            <p:nvPr/>
          </p:nvSpPr>
          <p:spPr>
            <a:xfrm>
              <a:off x="3678760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6240D23C-89D7-4871-A68C-5ADFE7D77AE2}"/>
                </a:ext>
              </a:extLst>
            </p:cNvPr>
            <p:cNvSpPr/>
            <p:nvPr/>
          </p:nvSpPr>
          <p:spPr>
            <a:xfrm>
              <a:off x="3742140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206BB43-222E-4832-90F3-0AE08C75664E}"/>
                </a:ext>
              </a:extLst>
            </p:cNvPr>
            <p:cNvSpPr/>
            <p:nvPr/>
          </p:nvSpPr>
          <p:spPr>
            <a:xfrm>
              <a:off x="3805345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B05C036F-93C8-4EB9-BF38-14AF5CC7CFC2}"/>
                </a:ext>
              </a:extLst>
            </p:cNvPr>
            <p:cNvSpPr/>
            <p:nvPr/>
          </p:nvSpPr>
          <p:spPr>
            <a:xfrm>
              <a:off x="3868725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8A0031A2-A968-4074-A1F1-94A46B0F79B0}"/>
                </a:ext>
              </a:extLst>
            </p:cNvPr>
            <p:cNvSpPr/>
            <p:nvPr/>
          </p:nvSpPr>
          <p:spPr>
            <a:xfrm>
              <a:off x="3931930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9959FD5E-9031-4E9E-8D64-87437885ACF0}"/>
                </a:ext>
              </a:extLst>
            </p:cNvPr>
            <p:cNvSpPr/>
            <p:nvPr/>
          </p:nvSpPr>
          <p:spPr>
            <a:xfrm>
              <a:off x="3995310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C9A1CAE8-F0C1-4D30-BD6A-E016C1785C73}"/>
                </a:ext>
              </a:extLst>
            </p:cNvPr>
            <p:cNvSpPr/>
            <p:nvPr/>
          </p:nvSpPr>
          <p:spPr>
            <a:xfrm>
              <a:off x="4058516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12DDDC35-798C-4132-8610-C81E9941A16D}"/>
                </a:ext>
              </a:extLst>
            </p:cNvPr>
            <p:cNvSpPr/>
            <p:nvPr/>
          </p:nvSpPr>
          <p:spPr>
            <a:xfrm>
              <a:off x="4121896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D085BCAB-1D34-4A3B-897A-C7935EA8D334}"/>
              </a:ext>
            </a:extLst>
          </p:cNvPr>
          <p:cNvGrpSpPr/>
          <p:nvPr/>
        </p:nvGrpSpPr>
        <p:grpSpPr>
          <a:xfrm>
            <a:off x="3687509" y="2067720"/>
            <a:ext cx="1519195" cy="112913"/>
            <a:chOff x="904005" y="5993489"/>
            <a:chExt cx="1519195" cy="112913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D71428FB-7ED5-432D-BE3D-B414E6616415}"/>
                </a:ext>
              </a:extLst>
            </p:cNvPr>
            <p:cNvSpPr/>
            <p:nvPr/>
          </p:nvSpPr>
          <p:spPr>
            <a:xfrm>
              <a:off x="904005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CA892939-AE6C-4690-88B1-00D5BF1BCB3E}"/>
                </a:ext>
              </a:extLst>
            </p:cNvPr>
            <p:cNvSpPr/>
            <p:nvPr/>
          </p:nvSpPr>
          <p:spPr>
            <a:xfrm>
              <a:off x="967385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9493AA5D-BEE3-49C5-A8B9-373550716287}"/>
                </a:ext>
              </a:extLst>
            </p:cNvPr>
            <p:cNvSpPr/>
            <p:nvPr/>
          </p:nvSpPr>
          <p:spPr>
            <a:xfrm>
              <a:off x="1030590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13A0435-04BF-447E-9BBF-D0AFDA4604C6}"/>
                </a:ext>
              </a:extLst>
            </p:cNvPr>
            <p:cNvSpPr/>
            <p:nvPr/>
          </p:nvSpPr>
          <p:spPr>
            <a:xfrm>
              <a:off x="1093970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2986973-DC8A-4834-B837-433DB468E9A3}"/>
                </a:ext>
              </a:extLst>
            </p:cNvPr>
            <p:cNvSpPr/>
            <p:nvPr/>
          </p:nvSpPr>
          <p:spPr>
            <a:xfrm>
              <a:off x="1157175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49C2F15-01C4-46AC-AA69-D04876971D0A}"/>
                </a:ext>
              </a:extLst>
            </p:cNvPr>
            <p:cNvSpPr/>
            <p:nvPr/>
          </p:nvSpPr>
          <p:spPr>
            <a:xfrm>
              <a:off x="1220555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5B8B70AB-26B8-47F1-A01C-C28D4AA97AF2}"/>
                </a:ext>
              </a:extLst>
            </p:cNvPr>
            <p:cNvSpPr/>
            <p:nvPr/>
          </p:nvSpPr>
          <p:spPr>
            <a:xfrm>
              <a:off x="1283760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FABF09D6-BA69-4877-92A0-01D313D9A4BC}"/>
                </a:ext>
              </a:extLst>
            </p:cNvPr>
            <p:cNvSpPr/>
            <p:nvPr/>
          </p:nvSpPr>
          <p:spPr>
            <a:xfrm>
              <a:off x="1347140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03EACC9-6BF6-4834-A4DE-5C772BA3F4B7}"/>
                </a:ext>
              </a:extLst>
            </p:cNvPr>
            <p:cNvSpPr/>
            <p:nvPr/>
          </p:nvSpPr>
          <p:spPr>
            <a:xfrm>
              <a:off x="1410345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F1FECE4A-815A-4D4E-9717-4C06B1751DEB}"/>
                </a:ext>
              </a:extLst>
            </p:cNvPr>
            <p:cNvSpPr/>
            <p:nvPr/>
          </p:nvSpPr>
          <p:spPr>
            <a:xfrm>
              <a:off x="1473725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6977D175-00FB-4394-A1E5-A87323023114}"/>
                </a:ext>
              </a:extLst>
            </p:cNvPr>
            <p:cNvSpPr/>
            <p:nvPr/>
          </p:nvSpPr>
          <p:spPr>
            <a:xfrm>
              <a:off x="1536929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0D70DE5-AACE-47F0-9DEF-F015627E5D3B}"/>
                </a:ext>
              </a:extLst>
            </p:cNvPr>
            <p:cNvSpPr/>
            <p:nvPr/>
          </p:nvSpPr>
          <p:spPr>
            <a:xfrm>
              <a:off x="1600309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0735CB90-1A9B-4C55-B313-643E0DBD0EC5}"/>
                </a:ext>
              </a:extLst>
            </p:cNvPr>
            <p:cNvSpPr/>
            <p:nvPr/>
          </p:nvSpPr>
          <p:spPr>
            <a:xfrm>
              <a:off x="1663514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3ABB56EC-A9A6-413E-93A4-9E97417548E3}"/>
                </a:ext>
              </a:extLst>
            </p:cNvPr>
            <p:cNvSpPr/>
            <p:nvPr/>
          </p:nvSpPr>
          <p:spPr>
            <a:xfrm>
              <a:off x="1726894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DD0EB142-7A9A-4223-A4ED-C2835EFF5F4B}"/>
                </a:ext>
              </a:extLst>
            </p:cNvPr>
            <p:cNvSpPr/>
            <p:nvPr/>
          </p:nvSpPr>
          <p:spPr>
            <a:xfrm>
              <a:off x="1790099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EC886DEA-D05A-4FE7-BD02-D35C9ECDE114}"/>
                </a:ext>
              </a:extLst>
            </p:cNvPr>
            <p:cNvSpPr/>
            <p:nvPr/>
          </p:nvSpPr>
          <p:spPr>
            <a:xfrm>
              <a:off x="1853479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C974DE36-8491-468F-ACC1-939E3249CE74}"/>
                </a:ext>
              </a:extLst>
            </p:cNvPr>
            <p:cNvSpPr/>
            <p:nvPr/>
          </p:nvSpPr>
          <p:spPr>
            <a:xfrm>
              <a:off x="1916684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AB04AB28-4A03-4A7C-9D2C-922F6DC0A2D1}"/>
                </a:ext>
              </a:extLst>
            </p:cNvPr>
            <p:cNvSpPr/>
            <p:nvPr/>
          </p:nvSpPr>
          <p:spPr>
            <a:xfrm>
              <a:off x="1980064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AEECE98C-62D5-4BD0-AB82-A57CDFE29179}"/>
                </a:ext>
              </a:extLst>
            </p:cNvPr>
            <p:cNvSpPr/>
            <p:nvPr/>
          </p:nvSpPr>
          <p:spPr>
            <a:xfrm>
              <a:off x="2043269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B048C313-A469-4EEA-920E-F07CE53370C0}"/>
                </a:ext>
              </a:extLst>
            </p:cNvPr>
            <p:cNvSpPr/>
            <p:nvPr/>
          </p:nvSpPr>
          <p:spPr>
            <a:xfrm>
              <a:off x="2106649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FD8388A6-F50D-4231-805B-0ECC50095837}"/>
                </a:ext>
              </a:extLst>
            </p:cNvPr>
            <p:cNvSpPr/>
            <p:nvPr/>
          </p:nvSpPr>
          <p:spPr>
            <a:xfrm>
              <a:off x="2169854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50608130-61C9-44B0-A758-1018D504B716}"/>
                </a:ext>
              </a:extLst>
            </p:cNvPr>
            <p:cNvSpPr/>
            <p:nvPr/>
          </p:nvSpPr>
          <p:spPr>
            <a:xfrm>
              <a:off x="2233234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FE8A8B4C-1298-4EEB-8F1F-430FBAE515BE}"/>
                </a:ext>
              </a:extLst>
            </p:cNvPr>
            <p:cNvSpPr/>
            <p:nvPr/>
          </p:nvSpPr>
          <p:spPr>
            <a:xfrm>
              <a:off x="2296440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8FA71810-FD0C-4A6F-B187-FE5EFA97B05E}"/>
                </a:ext>
              </a:extLst>
            </p:cNvPr>
            <p:cNvSpPr/>
            <p:nvPr/>
          </p:nvSpPr>
          <p:spPr>
            <a:xfrm>
              <a:off x="2359820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59186D8F-2C6B-4FCD-AF28-ADF233091527}"/>
              </a:ext>
            </a:extLst>
          </p:cNvPr>
          <p:cNvSpPr txBox="1"/>
          <p:nvPr/>
        </p:nvSpPr>
        <p:spPr>
          <a:xfrm>
            <a:off x="7281989" y="2112318"/>
            <a:ext cx="828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rural day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476D92F0-FA3E-45AC-B77F-6C622C462D75}"/>
              </a:ext>
            </a:extLst>
          </p:cNvPr>
          <p:cNvSpPr txBox="1"/>
          <p:nvPr/>
        </p:nvSpPr>
        <p:spPr>
          <a:xfrm>
            <a:off x="5401708" y="2112318"/>
            <a:ext cx="1143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rural evening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5CA93166-8B6B-4E26-AFC8-0EDB280AA6AC}"/>
              </a:ext>
            </a:extLst>
          </p:cNvPr>
          <p:cNvSpPr txBox="1"/>
          <p:nvPr/>
        </p:nvSpPr>
        <p:spPr>
          <a:xfrm>
            <a:off x="3909662" y="2112318"/>
            <a:ext cx="9171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urban day</a:t>
            </a: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1A732D5D-BC47-4DF6-8FF7-6F5958A0DF40}"/>
              </a:ext>
            </a:extLst>
          </p:cNvPr>
          <p:cNvSpPr txBox="1"/>
          <p:nvPr/>
        </p:nvSpPr>
        <p:spPr>
          <a:xfrm>
            <a:off x="2215482" y="2112318"/>
            <a:ext cx="1232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urban evening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B499F048-FF12-4272-BD63-3FCE79FB9386}"/>
              </a:ext>
            </a:extLst>
          </p:cNvPr>
          <p:cNvSpPr txBox="1"/>
          <p:nvPr/>
        </p:nvSpPr>
        <p:spPr>
          <a:xfrm>
            <a:off x="830355" y="1970287"/>
            <a:ext cx="11744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first four runs</a:t>
            </a:r>
          </a:p>
        </p:txBody>
      </p: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AC0E829E-A697-4F73-AB3B-EBBC2D4866E0}"/>
              </a:ext>
            </a:extLst>
          </p:cNvPr>
          <p:cNvGrpSpPr/>
          <p:nvPr/>
        </p:nvGrpSpPr>
        <p:grpSpPr>
          <a:xfrm>
            <a:off x="2095777" y="2768848"/>
            <a:ext cx="1519195" cy="112913"/>
            <a:chOff x="872315" y="5594551"/>
            <a:chExt cx="1519195" cy="112913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198D33E1-3BE8-4FB2-8BCE-F6E48567E507}"/>
                </a:ext>
              </a:extLst>
            </p:cNvPr>
            <p:cNvSpPr/>
            <p:nvPr/>
          </p:nvSpPr>
          <p:spPr>
            <a:xfrm>
              <a:off x="872315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EE97B6B5-B0F9-440F-B1D3-80D1EF1D8D1A}"/>
                </a:ext>
              </a:extLst>
            </p:cNvPr>
            <p:cNvSpPr/>
            <p:nvPr/>
          </p:nvSpPr>
          <p:spPr>
            <a:xfrm>
              <a:off x="935695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68BB5046-84F1-4972-83BA-0B4030AEDDA8}"/>
                </a:ext>
              </a:extLst>
            </p:cNvPr>
            <p:cNvSpPr/>
            <p:nvPr/>
          </p:nvSpPr>
          <p:spPr>
            <a:xfrm>
              <a:off x="998900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8EF02DCC-FDE3-4A42-86ED-29EDCD4B2276}"/>
                </a:ext>
              </a:extLst>
            </p:cNvPr>
            <p:cNvSpPr/>
            <p:nvPr/>
          </p:nvSpPr>
          <p:spPr>
            <a:xfrm>
              <a:off x="1062280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D23F7624-D477-4DB5-99FB-1162CFD580B7}"/>
                </a:ext>
              </a:extLst>
            </p:cNvPr>
            <p:cNvSpPr/>
            <p:nvPr/>
          </p:nvSpPr>
          <p:spPr>
            <a:xfrm>
              <a:off x="1125485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6A188F9B-69E3-44F1-866D-C991F2AFEA78}"/>
                </a:ext>
              </a:extLst>
            </p:cNvPr>
            <p:cNvSpPr/>
            <p:nvPr/>
          </p:nvSpPr>
          <p:spPr>
            <a:xfrm>
              <a:off x="1188865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07FE9372-A27E-4043-A4C5-306ABCCCA1FC}"/>
                </a:ext>
              </a:extLst>
            </p:cNvPr>
            <p:cNvSpPr/>
            <p:nvPr/>
          </p:nvSpPr>
          <p:spPr>
            <a:xfrm>
              <a:off x="1252070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26CD4DE1-69E3-4A03-A7A2-1DD100F41643}"/>
                </a:ext>
              </a:extLst>
            </p:cNvPr>
            <p:cNvSpPr/>
            <p:nvPr/>
          </p:nvSpPr>
          <p:spPr>
            <a:xfrm>
              <a:off x="1315450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AA25DE22-F017-46C1-872A-48C9CA3FFCEC}"/>
                </a:ext>
              </a:extLst>
            </p:cNvPr>
            <p:cNvSpPr/>
            <p:nvPr/>
          </p:nvSpPr>
          <p:spPr>
            <a:xfrm>
              <a:off x="1378655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8DFC5A98-2102-40B7-B9D7-B4A14254AD3E}"/>
                </a:ext>
              </a:extLst>
            </p:cNvPr>
            <p:cNvSpPr/>
            <p:nvPr/>
          </p:nvSpPr>
          <p:spPr>
            <a:xfrm>
              <a:off x="1442035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5FDC6705-C4E5-4CBE-8497-6570DF49F315}"/>
                </a:ext>
              </a:extLst>
            </p:cNvPr>
            <p:cNvSpPr/>
            <p:nvPr/>
          </p:nvSpPr>
          <p:spPr>
            <a:xfrm>
              <a:off x="1505239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AAC10D7F-1682-48D3-A3B3-523365CDAEBF}"/>
                </a:ext>
              </a:extLst>
            </p:cNvPr>
            <p:cNvSpPr/>
            <p:nvPr/>
          </p:nvSpPr>
          <p:spPr>
            <a:xfrm>
              <a:off x="1568619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DA9FE88E-22F4-4A27-BE0A-6E816332B143}"/>
                </a:ext>
              </a:extLst>
            </p:cNvPr>
            <p:cNvSpPr/>
            <p:nvPr/>
          </p:nvSpPr>
          <p:spPr>
            <a:xfrm>
              <a:off x="1631824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B39AA631-1619-4B70-AB4D-4EF169022920}"/>
                </a:ext>
              </a:extLst>
            </p:cNvPr>
            <p:cNvSpPr/>
            <p:nvPr/>
          </p:nvSpPr>
          <p:spPr>
            <a:xfrm>
              <a:off x="1695204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6AA9DDD1-F01B-4CC6-99A2-C6036834CA0F}"/>
                </a:ext>
              </a:extLst>
            </p:cNvPr>
            <p:cNvSpPr/>
            <p:nvPr/>
          </p:nvSpPr>
          <p:spPr>
            <a:xfrm>
              <a:off x="1758409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0039FCCF-01EF-4256-87D4-E1BF76C4FCCA}"/>
                </a:ext>
              </a:extLst>
            </p:cNvPr>
            <p:cNvSpPr/>
            <p:nvPr/>
          </p:nvSpPr>
          <p:spPr>
            <a:xfrm>
              <a:off x="1821789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45BB5FD3-52C6-4B10-9017-7B93BE5D397F}"/>
                </a:ext>
              </a:extLst>
            </p:cNvPr>
            <p:cNvSpPr/>
            <p:nvPr/>
          </p:nvSpPr>
          <p:spPr>
            <a:xfrm>
              <a:off x="1884994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F0497844-DBB0-44EF-99A1-A5E4793BF1B8}"/>
                </a:ext>
              </a:extLst>
            </p:cNvPr>
            <p:cNvSpPr/>
            <p:nvPr/>
          </p:nvSpPr>
          <p:spPr>
            <a:xfrm>
              <a:off x="1948374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33C6CA8D-6EAC-4934-8780-9A5C0A002EDE}"/>
                </a:ext>
              </a:extLst>
            </p:cNvPr>
            <p:cNvSpPr/>
            <p:nvPr/>
          </p:nvSpPr>
          <p:spPr>
            <a:xfrm>
              <a:off x="2011579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871D2075-9FA3-465B-91A2-DF249C91C1DE}"/>
                </a:ext>
              </a:extLst>
            </p:cNvPr>
            <p:cNvSpPr/>
            <p:nvPr/>
          </p:nvSpPr>
          <p:spPr>
            <a:xfrm>
              <a:off x="2074959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0202188E-970A-46B5-B0CF-DD7BF695ED10}"/>
                </a:ext>
              </a:extLst>
            </p:cNvPr>
            <p:cNvSpPr/>
            <p:nvPr/>
          </p:nvSpPr>
          <p:spPr>
            <a:xfrm>
              <a:off x="2138164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FC75A284-BDBD-45AD-8954-704C1DA0A24D}"/>
                </a:ext>
              </a:extLst>
            </p:cNvPr>
            <p:cNvSpPr/>
            <p:nvPr/>
          </p:nvSpPr>
          <p:spPr>
            <a:xfrm>
              <a:off x="2201544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06179B42-F6F4-4CEA-9F57-7FC416BF5111}"/>
                </a:ext>
              </a:extLst>
            </p:cNvPr>
            <p:cNvSpPr/>
            <p:nvPr/>
          </p:nvSpPr>
          <p:spPr>
            <a:xfrm>
              <a:off x="2264750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6706945D-130C-4CAC-94DF-1B95646EB8EE}"/>
                </a:ext>
              </a:extLst>
            </p:cNvPr>
            <p:cNvSpPr/>
            <p:nvPr/>
          </p:nvSpPr>
          <p:spPr>
            <a:xfrm>
              <a:off x="2328130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840BDF5E-F8A9-44D5-BE2E-028A4AB91B44}"/>
              </a:ext>
            </a:extLst>
          </p:cNvPr>
          <p:cNvGrpSpPr/>
          <p:nvPr/>
        </p:nvGrpSpPr>
        <p:grpSpPr>
          <a:xfrm>
            <a:off x="5269910" y="2768848"/>
            <a:ext cx="1519195" cy="112913"/>
            <a:chOff x="2513681" y="5594550"/>
            <a:chExt cx="1519195" cy="112913"/>
          </a:xfrm>
        </p:grpSpPr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E9063325-441B-4A76-9284-AB021EFDA642}"/>
                </a:ext>
              </a:extLst>
            </p:cNvPr>
            <p:cNvSpPr/>
            <p:nvPr/>
          </p:nvSpPr>
          <p:spPr>
            <a:xfrm>
              <a:off x="2513681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0E39AD9F-2D3A-4DF3-9663-A042F30CDF36}"/>
                </a:ext>
              </a:extLst>
            </p:cNvPr>
            <p:cNvSpPr/>
            <p:nvPr/>
          </p:nvSpPr>
          <p:spPr>
            <a:xfrm>
              <a:off x="2577061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912063AC-3F68-460A-B644-90A876200C78}"/>
                </a:ext>
              </a:extLst>
            </p:cNvPr>
            <p:cNvSpPr/>
            <p:nvPr/>
          </p:nvSpPr>
          <p:spPr>
            <a:xfrm>
              <a:off x="2640266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E95A5FD4-DECE-4910-87FA-1C0BE06C2B21}"/>
                </a:ext>
              </a:extLst>
            </p:cNvPr>
            <p:cNvSpPr/>
            <p:nvPr/>
          </p:nvSpPr>
          <p:spPr>
            <a:xfrm>
              <a:off x="2703646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68E47897-AFA1-45F9-818D-95DEC67E7FAF}"/>
                </a:ext>
              </a:extLst>
            </p:cNvPr>
            <p:cNvSpPr/>
            <p:nvPr/>
          </p:nvSpPr>
          <p:spPr>
            <a:xfrm>
              <a:off x="2766851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A5154205-14A3-43B3-ADEC-16AE6BA86204}"/>
                </a:ext>
              </a:extLst>
            </p:cNvPr>
            <p:cNvSpPr/>
            <p:nvPr/>
          </p:nvSpPr>
          <p:spPr>
            <a:xfrm>
              <a:off x="2830231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3BD54AFE-24F1-4A30-9704-2C9AAD60F240}"/>
                </a:ext>
              </a:extLst>
            </p:cNvPr>
            <p:cNvSpPr/>
            <p:nvPr/>
          </p:nvSpPr>
          <p:spPr>
            <a:xfrm>
              <a:off x="2893436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9D05A5BE-8B81-443D-93A6-C0216FDDDE1B}"/>
                </a:ext>
              </a:extLst>
            </p:cNvPr>
            <p:cNvSpPr/>
            <p:nvPr/>
          </p:nvSpPr>
          <p:spPr>
            <a:xfrm>
              <a:off x="2956816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F50D47FA-88D2-4993-92E7-C084EDE554DD}"/>
                </a:ext>
              </a:extLst>
            </p:cNvPr>
            <p:cNvSpPr/>
            <p:nvPr/>
          </p:nvSpPr>
          <p:spPr>
            <a:xfrm>
              <a:off x="3020021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5FA6CA01-3B92-4002-993D-B8EBD3E94DBF}"/>
                </a:ext>
              </a:extLst>
            </p:cNvPr>
            <p:cNvSpPr/>
            <p:nvPr/>
          </p:nvSpPr>
          <p:spPr>
            <a:xfrm>
              <a:off x="3083401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D00D3ADA-2297-47A5-9599-38BE968BCFE5}"/>
                </a:ext>
              </a:extLst>
            </p:cNvPr>
            <p:cNvSpPr/>
            <p:nvPr/>
          </p:nvSpPr>
          <p:spPr>
            <a:xfrm>
              <a:off x="3146605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BADDB1A0-179F-4872-9994-8835F8473543}"/>
                </a:ext>
              </a:extLst>
            </p:cNvPr>
            <p:cNvSpPr/>
            <p:nvPr/>
          </p:nvSpPr>
          <p:spPr>
            <a:xfrm>
              <a:off x="3209985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2D2009FF-F470-4855-865B-9597FF800851}"/>
                </a:ext>
              </a:extLst>
            </p:cNvPr>
            <p:cNvSpPr/>
            <p:nvPr/>
          </p:nvSpPr>
          <p:spPr>
            <a:xfrm>
              <a:off x="3273190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AFB62B13-AE1F-455E-8D73-423A9DB7EA47}"/>
                </a:ext>
              </a:extLst>
            </p:cNvPr>
            <p:cNvSpPr/>
            <p:nvPr/>
          </p:nvSpPr>
          <p:spPr>
            <a:xfrm>
              <a:off x="3336570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D49DB3A7-ED5B-45BA-B7F7-AABCD04220BB}"/>
                </a:ext>
              </a:extLst>
            </p:cNvPr>
            <p:cNvSpPr/>
            <p:nvPr/>
          </p:nvSpPr>
          <p:spPr>
            <a:xfrm>
              <a:off x="3399775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BA166D6E-6CA6-4B05-A011-49B089B94831}"/>
                </a:ext>
              </a:extLst>
            </p:cNvPr>
            <p:cNvSpPr/>
            <p:nvPr/>
          </p:nvSpPr>
          <p:spPr>
            <a:xfrm>
              <a:off x="3463155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656BFAB7-0BD2-41C1-9FC4-289CA7FC1056}"/>
                </a:ext>
              </a:extLst>
            </p:cNvPr>
            <p:cNvSpPr/>
            <p:nvPr/>
          </p:nvSpPr>
          <p:spPr>
            <a:xfrm>
              <a:off x="3526360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6F4FA6D2-BE88-4801-8C75-A6D676D07D96}"/>
                </a:ext>
              </a:extLst>
            </p:cNvPr>
            <p:cNvSpPr/>
            <p:nvPr/>
          </p:nvSpPr>
          <p:spPr>
            <a:xfrm>
              <a:off x="3589740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FD72029-8BA5-4706-A834-147D9E91513E}"/>
                </a:ext>
              </a:extLst>
            </p:cNvPr>
            <p:cNvSpPr/>
            <p:nvPr/>
          </p:nvSpPr>
          <p:spPr>
            <a:xfrm>
              <a:off x="3652945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3AF8444E-F08F-488B-8A75-BFD81EDD1884}"/>
                </a:ext>
              </a:extLst>
            </p:cNvPr>
            <p:cNvSpPr/>
            <p:nvPr/>
          </p:nvSpPr>
          <p:spPr>
            <a:xfrm>
              <a:off x="3716325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EC2E7416-3FEB-4CD8-A5B3-0E9604E0D8B8}"/>
                </a:ext>
              </a:extLst>
            </p:cNvPr>
            <p:cNvSpPr/>
            <p:nvPr/>
          </p:nvSpPr>
          <p:spPr>
            <a:xfrm>
              <a:off x="3779530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924E484E-1C5C-4908-9D67-28272B55DE0F}"/>
                </a:ext>
              </a:extLst>
            </p:cNvPr>
            <p:cNvSpPr/>
            <p:nvPr/>
          </p:nvSpPr>
          <p:spPr>
            <a:xfrm>
              <a:off x="3842910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57B16281-37BE-4442-AA9B-75447236D936}"/>
                </a:ext>
              </a:extLst>
            </p:cNvPr>
            <p:cNvSpPr/>
            <p:nvPr/>
          </p:nvSpPr>
          <p:spPr>
            <a:xfrm>
              <a:off x="3906116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357D0470-B040-45E6-9A4F-D70DAD9D9D2A}"/>
                </a:ext>
              </a:extLst>
            </p:cNvPr>
            <p:cNvSpPr/>
            <p:nvPr/>
          </p:nvSpPr>
          <p:spPr>
            <a:xfrm>
              <a:off x="3969496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53F6E829-CFE7-4E39-A262-38A2A4C128EC}"/>
              </a:ext>
            </a:extLst>
          </p:cNvPr>
          <p:cNvGrpSpPr/>
          <p:nvPr/>
        </p:nvGrpSpPr>
        <p:grpSpPr>
          <a:xfrm>
            <a:off x="6844637" y="2768848"/>
            <a:ext cx="1519195" cy="112913"/>
            <a:chOff x="2666081" y="5746950"/>
            <a:chExt cx="1519195" cy="112913"/>
          </a:xfrm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C3BC46B3-0598-461B-99D2-63D3E7D9B9FA}"/>
                </a:ext>
              </a:extLst>
            </p:cNvPr>
            <p:cNvSpPr/>
            <p:nvPr/>
          </p:nvSpPr>
          <p:spPr>
            <a:xfrm>
              <a:off x="2666081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59897D45-0C01-4651-AC12-610DC8FEF2D2}"/>
                </a:ext>
              </a:extLst>
            </p:cNvPr>
            <p:cNvSpPr/>
            <p:nvPr/>
          </p:nvSpPr>
          <p:spPr>
            <a:xfrm>
              <a:off x="2729461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EA9F31AD-8730-44AF-A57A-827DB3ED0070}"/>
                </a:ext>
              </a:extLst>
            </p:cNvPr>
            <p:cNvSpPr/>
            <p:nvPr/>
          </p:nvSpPr>
          <p:spPr>
            <a:xfrm>
              <a:off x="2792666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79C1440B-40B9-456B-AD84-B4CD052E44AE}"/>
                </a:ext>
              </a:extLst>
            </p:cNvPr>
            <p:cNvSpPr/>
            <p:nvPr/>
          </p:nvSpPr>
          <p:spPr>
            <a:xfrm>
              <a:off x="2856046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D79F9A6D-EDBC-4549-A525-670547117B14}"/>
                </a:ext>
              </a:extLst>
            </p:cNvPr>
            <p:cNvSpPr/>
            <p:nvPr/>
          </p:nvSpPr>
          <p:spPr>
            <a:xfrm>
              <a:off x="2919251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08FDE34F-65BA-4510-AE2C-FC352D744718}"/>
                </a:ext>
              </a:extLst>
            </p:cNvPr>
            <p:cNvSpPr/>
            <p:nvPr/>
          </p:nvSpPr>
          <p:spPr>
            <a:xfrm>
              <a:off x="2982631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C09868EB-80BD-42A7-B01E-D17C5F6DE79B}"/>
                </a:ext>
              </a:extLst>
            </p:cNvPr>
            <p:cNvSpPr/>
            <p:nvPr/>
          </p:nvSpPr>
          <p:spPr>
            <a:xfrm>
              <a:off x="3045836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D1A4C7E0-E8FB-4509-857E-CA64B55A894F}"/>
                </a:ext>
              </a:extLst>
            </p:cNvPr>
            <p:cNvSpPr/>
            <p:nvPr/>
          </p:nvSpPr>
          <p:spPr>
            <a:xfrm>
              <a:off x="3109216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6EB3AF93-D282-434D-B230-96FD71853BB3}"/>
                </a:ext>
              </a:extLst>
            </p:cNvPr>
            <p:cNvSpPr/>
            <p:nvPr/>
          </p:nvSpPr>
          <p:spPr>
            <a:xfrm>
              <a:off x="3172421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98CDAF11-D3D0-4B7B-B720-F4A3D2650F07}"/>
                </a:ext>
              </a:extLst>
            </p:cNvPr>
            <p:cNvSpPr/>
            <p:nvPr/>
          </p:nvSpPr>
          <p:spPr>
            <a:xfrm>
              <a:off x="3235801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08A79C4A-8CAC-4C6A-96B4-E33B86E3D2F7}"/>
                </a:ext>
              </a:extLst>
            </p:cNvPr>
            <p:cNvSpPr/>
            <p:nvPr/>
          </p:nvSpPr>
          <p:spPr>
            <a:xfrm>
              <a:off x="3299005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7573EA0E-27A1-4C19-8CC3-FF2B82F9B175}"/>
                </a:ext>
              </a:extLst>
            </p:cNvPr>
            <p:cNvSpPr/>
            <p:nvPr/>
          </p:nvSpPr>
          <p:spPr>
            <a:xfrm>
              <a:off x="3362385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34390E2D-1E14-45DA-86BA-3B39DE65CCD7}"/>
                </a:ext>
              </a:extLst>
            </p:cNvPr>
            <p:cNvSpPr/>
            <p:nvPr/>
          </p:nvSpPr>
          <p:spPr>
            <a:xfrm>
              <a:off x="3425590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754AB701-DBF4-4E6F-804D-8A3F4E175363}"/>
                </a:ext>
              </a:extLst>
            </p:cNvPr>
            <p:cNvSpPr/>
            <p:nvPr/>
          </p:nvSpPr>
          <p:spPr>
            <a:xfrm>
              <a:off x="3488970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EE972D7A-4D07-4C78-995F-BB67D5FEC644}"/>
                </a:ext>
              </a:extLst>
            </p:cNvPr>
            <p:cNvSpPr/>
            <p:nvPr/>
          </p:nvSpPr>
          <p:spPr>
            <a:xfrm>
              <a:off x="3552175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FD586BA8-9E1C-43DA-B5F7-FCEA9F0EF39F}"/>
                </a:ext>
              </a:extLst>
            </p:cNvPr>
            <p:cNvSpPr/>
            <p:nvPr/>
          </p:nvSpPr>
          <p:spPr>
            <a:xfrm>
              <a:off x="3615555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751BF1FF-B816-489A-9002-F4480634FABE}"/>
                </a:ext>
              </a:extLst>
            </p:cNvPr>
            <p:cNvSpPr/>
            <p:nvPr/>
          </p:nvSpPr>
          <p:spPr>
            <a:xfrm>
              <a:off x="3678760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B26BE344-A3ED-45EC-98D0-A0ADA304D326}"/>
                </a:ext>
              </a:extLst>
            </p:cNvPr>
            <p:cNvSpPr/>
            <p:nvPr/>
          </p:nvSpPr>
          <p:spPr>
            <a:xfrm>
              <a:off x="3742140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2178F862-FE0E-4DCC-B3E1-D8F622112958}"/>
                </a:ext>
              </a:extLst>
            </p:cNvPr>
            <p:cNvSpPr/>
            <p:nvPr/>
          </p:nvSpPr>
          <p:spPr>
            <a:xfrm>
              <a:off x="3805345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FA097F86-2285-476C-807B-22C859589350}"/>
                </a:ext>
              </a:extLst>
            </p:cNvPr>
            <p:cNvSpPr/>
            <p:nvPr/>
          </p:nvSpPr>
          <p:spPr>
            <a:xfrm>
              <a:off x="3868725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A2881811-F2D5-48C9-8154-A6C120CCE5F3}"/>
                </a:ext>
              </a:extLst>
            </p:cNvPr>
            <p:cNvSpPr/>
            <p:nvPr/>
          </p:nvSpPr>
          <p:spPr>
            <a:xfrm>
              <a:off x="3931930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2EAC7A0A-0041-4FB2-B226-2CFC4EC41526}"/>
                </a:ext>
              </a:extLst>
            </p:cNvPr>
            <p:cNvSpPr/>
            <p:nvPr/>
          </p:nvSpPr>
          <p:spPr>
            <a:xfrm>
              <a:off x="3995310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BE9B3372-299A-4B59-B0BE-73052C505058}"/>
                </a:ext>
              </a:extLst>
            </p:cNvPr>
            <p:cNvSpPr/>
            <p:nvPr/>
          </p:nvSpPr>
          <p:spPr>
            <a:xfrm>
              <a:off x="4058516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E9CAB381-1639-4411-B683-B017FFA84E20}"/>
                </a:ext>
              </a:extLst>
            </p:cNvPr>
            <p:cNvSpPr/>
            <p:nvPr/>
          </p:nvSpPr>
          <p:spPr>
            <a:xfrm>
              <a:off x="4121896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805FA28E-8771-4B74-9DCC-9BE304D92112}"/>
              </a:ext>
            </a:extLst>
          </p:cNvPr>
          <p:cNvGrpSpPr/>
          <p:nvPr/>
        </p:nvGrpSpPr>
        <p:grpSpPr>
          <a:xfrm>
            <a:off x="3687509" y="2768848"/>
            <a:ext cx="1519195" cy="112913"/>
            <a:chOff x="904005" y="5993489"/>
            <a:chExt cx="1519195" cy="112913"/>
          </a:xfrm>
        </p:grpSpPr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50C7FAC0-EBDD-4772-8A9D-2D420001633A}"/>
                </a:ext>
              </a:extLst>
            </p:cNvPr>
            <p:cNvSpPr/>
            <p:nvPr/>
          </p:nvSpPr>
          <p:spPr>
            <a:xfrm>
              <a:off x="904005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0DCC68A9-EA48-45AE-9FB8-8F187DAFA296}"/>
                </a:ext>
              </a:extLst>
            </p:cNvPr>
            <p:cNvSpPr/>
            <p:nvPr/>
          </p:nvSpPr>
          <p:spPr>
            <a:xfrm>
              <a:off x="967385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AD334A72-C246-4668-AADC-F304FF3871C5}"/>
                </a:ext>
              </a:extLst>
            </p:cNvPr>
            <p:cNvSpPr/>
            <p:nvPr/>
          </p:nvSpPr>
          <p:spPr>
            <a:xfrm>
              <a:off x="1030590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B34AF77D-5F51-4C48-898C-4C64A58B2840}"/>
                </a:ext>
              </a:extLst>
            </p:cNvPr>
            <p:cNvSpPr/>
            <p:nvPr/>
          </p:nvSpPr>
          <p:spPr>
            <a:xfrm>
              <a:off x="1093970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7CB18661-DD5C-43E9-87FB-42DCD4AE4488}"/>
                </a:ext>
              </a:extLst>
            </p:cNvPr>
            <p:cNvSpPr/>
            <p:nvPr/>
          </p:nvSpPr>
          <p:spPr>
            <a:xfrm>
              <a:off x="1157175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4DACD855-EB88-42BC-A54E-A761B8D71D11}"/>
                </a:ext>
              </a:extLst>
            </p:cNvPr>
            <p:cNvSpPr/>
            <p:nvPr/>
          </p:nvSpPr>
          <p:spPr>
            <a:xfrm>
              <a:off x="1220555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A2A3562D-4E6E-43FC-A1B9-44426B145755}"/>
                </a:ext>
              </a:extLst>
            </p:cNvPr>
            <p:cNvSpPr/>
            <p:nvPr/>
          </p:nvSpPr>
          <p:spPr>
            <a:xfrm>
              <a:off x="1283760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DB000FFC-A062-4DF5-8B74-1307F401F9A6}"/>
                </a:ext>
              </a:extLst>
            </p:cNvPr>
            <p:cNvSpPr/>
            <p:nvPr/>
          </p:nvSpPr>
          <p:spPr>
            <a:xfrm>
              <a:off x="1347140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DFC9A774-AF0E-4415-9973-52021D2618AE}"/>
                </a:ext>
              </a:extLst>
            </p:cNvPr>
            <p:cNvSpPr/>
            <p:nvPr/>
          </p:nvSpPr>
          <p:spPr>
            <a:xfrm>
              <a:off x="1410345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251DFC99-C4AB-4AA9-840F-05BFEF86AAE1}"/>
                </a:ext>
              </a:extLst>
            </p:cNvPr>
            <p:cNvSpPr/>
            <p:nvPr/>
          </p:nvSpPr>
          <p:spPr>
            <a:xfrm>
              <a:off x="1473725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B4448EDC-5864-4DBD-A977-98F21F20E069}"/>
                </a:ext>
              </a:extLst>
            </p:cNvPr>
            <p:cNvSpPr/>
            <p:nvPr/>
          </p:nvSpPr>
          <p:spPr>
            <a:xfrm>
              <a:off x="1536929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CBE847E-117E-4B6B-9761-3B0D19AA92E3}"/>
                </a:ext>
              </a:extLst>
            </p:cNvPr>
            <p:cNvSpPr/>
            <p:nvPr/>
          </p:nvSpPr>
          <p:spPr>
            <a:xfrm>
              <a:off x="1600309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1F553EF7-10EF-4CE2-93BF-627128FC8D28}"/>
                </a:ext>
              </a:extLst>
            </p:cNvPr>
            <p:cNvSpPr/>
            <p:nvPr/>
          </p:nvSpPr>
          <p:spPr>
            <a:xfrm>
              <a:off x="1663514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42D3F5C6-8A3D-480A-8B43-771907AE1873}"/>
                </a:ext>
              </a:extLst>
            </p:cNvPr>
            <p:cNvSpPr/>
            <p:nvPr/>
          </p:nvSpPr>
          <p:spPr>
            <a:xfrm>
              <a:off x="1726894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B317DF28-7DC6-4BEE-952C-ABE2346B2E5E}"/>
                </a:ext>
              </a:extLst>
            </p:cNvPr>
            <p:cNvSpPr/>
            <p:nvPr/>
          </p:nvSpPr>
          <p:spPr>
            <a:xfrm>
              <a:off x="1790099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D86EB51C-E9F8-4709-86DA-59B5934CED0D}"/>
                </a:ext>
              </a:extLst>
            </p:cNvPr>
            <p:cNvSpPr/>
            <p:nvPr/>
          </p:nvSpPr>
          <p:spPr>
            <a:xfrm>
              <a:off x="1853479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C8A3B37D-901F-47A9-A35E-71878A31E6E8}"/>
                </a:ext>
              </a:extLst>
            </p:cNvPr>
            <p:cNvSpPr/>
            <p:nvPr/>
          </p:nvSpPr>
          <p:spPr>
            <a:xfrm>
              <a:off x="1916684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B701AA5E-8978-487F-BB75-F6DC46861A0A}"/>
                </a:ext>
              </a:extLst>
            </p:cNvPr>
            <p:cNvSpPr/>
            <p:nvPr/>
          </p:nvSpPr>
          <p:spPr>
            <a:xfrm>
              <a:off x="1980064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52A6DAAD-B9FF-4652-AFDD-E188B13BD6DF}"/>
                </a:ext>
              </a:extLst>
            </p:cNvPr>
            <p:cNvSpPr/>
            <p:nvPr/>
          </p:nvSpPr>
          <p:spPr>
            <a:xfrm>
              <a:off x="2043269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92DA7213-95AF-4874-B39E-F0A46B250703}"/>
                </a:ext>
              </a:extLst>
            </p:cNvPr>
            <p:cNvSpPr/>
            <p:nvPr/>
          </p:nvSpPr>
          <p:spPr>
            <a:xfrm>
              <a:off x="2106649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A055F654-6D08-48A5-A309-A26B787E605B}"/>
                </a:ext>
              </a:extLst>
            </p:cNvPr>
            <p:cNvSpPr/>
            <p:nvPr/>
          </p:nvSpPr>
          <p:spPr>
            <a:xfrm>
              <a:off x="2169854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BEB4A2ED-9391-4B40-9364-D83FA9108D47}"/>
                </a:ext>
              </a:extLst>
            </p:cNvPr>
            <p:cNvSpPr/>
            <p:nvPr/>
          </p:nvSpPr>
          <p:spPr>
            <a:xfrm>
              <a:off x="2233234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94829AF1-3B16-4ED1-ACA7-89E0F3FCC9B8}"/>
                </a:ext>
              </a:extLst>
            </p:cNvPr>
            <p:cNvSpPr/>
            <p:nvPr/>
          </p:nvSpPr>
          <p:spPr>
            <a:xfrm>
              <a:off x="2296440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D13CA557-F7E0-40AC-A29D-6869416EBEBE}"/>
                </a:ext>
              </a:extLst>
            </p:cNvPr>
            <p:cNvSpPr/>
            <p:nvPr/>
          </p:nvSpPr>
          <p:spPr>
            <a:xfrm>
              <a:off x="2359820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5" name="TextBox 284">
            <a:extLst>
              <a:ext uri="{FF2B5EF4-FFF2-40B4-BE49-F238E27FC236}">
                <a16:creationId xmlns:a16="http://schemas.microsoft.com/office/drawing/2014/main" id="{E9C993C9-C9D7-4CBD-93BB-EE3603D17D64}"/>
              </a:ext>
            </a:extLst>
          </p:cNvPr>
          <p:cNvSpPr txBox="1"/>
          <p:nvPr/>
        </p:nvSpPr>
        <p:spPr>
          <a:xfrm>
            <a:off x="7281989" y="2813446"/>
            <a:ext cx="828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rural day</a:t>
            </a: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7D9A46A9-4936-4D1F-B265-0F42BD182F16}"/>
              </a:ext>
            </a:extLst>
          </p:cNvPr>
          <p:cNvSpPr txBox="1"/>
          <p:nvPr/>
        </p:nvSpPr>
        <p:spPr>
          <a:xfrm>
            <a:off x="5401708" y="2813446"/>
            <a:ext cx="1143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rural evening</a:t>
            </a: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B4BDE7C1-C0FA-4287-A541-85E3038AD192}"/>
              </a:ext>
            </a:extLst>
          </p:cNvPr>
          <p:cNvSpPr txBox="1"/>
          <p:nvPr/>
        </p:nvSpPr>
        <p:spPr>
          <a:xfrm>
            <a:off x="3909662" y="2813446"/>
            <a:ext cx="9171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urban day</a:t>
            </a: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04BCE375-AD40-4FBA-BC2F-FDE800A97C96}"/>
              </a:ext>
            </a:extLst>
          </p:cNvPr>
          <p:cNvSpPr txBox="1"/>
          <p:nvPr/>
        </p:nvSpPr>
        <p:spPr>
          <a:xfrm>
            <a:off x="2215482" y="2813446"/>
            <a:ext cx="1232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urban evening</a:t>
            </a:r>
          </a:p>
        </p:txBody>
      </p:sp>
      <p:grpSp>
        <p:nvGrpSpPr>
          <p:cNvPr id="291" name="Group 290">
            <a:extLst>
              <a:ext uri="{FF2B5EF4-FFF2-40B4-BE49-F238E27FC236}">
                <a16:creationId xmlns:a16="http://schemas.microsoft.com/office/drawing/2014/main" id="{DD34D619-802C-4600-8BA1-E88838D60987}"/>
              </a:ext>
            </a:extLst>
          </p:cNvPr>
          <p:cNvGrpSpPr/>
          <p:nvPr/>
        </p:nvGrpSpPr>
        <p:grpSpPr>
          <a:xfrm>
            <a:off x="2069371" y="3121223"/>
            <a:ext cx="6231081" cy="307777"/>
            <a:chOff x="2069371" y="3121223"/>
            <a:chExt cx="6231081" cy="307777"/>
          </a:xfrm>
        </p:grpSpPr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EBD49D66-2264-4340-97CD-92B67B01588E}"/>
                </a:ext>
              </a:extLst>
            </p:cNvPr>
            <p:cNvCxnSpPr>
              <a:cxnSpLocks/>
            </p:cNvCxnSpPr>
            <p:nvPr/>
          </p:nvCxnSpPr>
          <p:spPr>
            <a:xfrm>
              <a:off x="2069371" y="3275112"/>
              <a:ext cx="6231081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48A1FD10-D161-4CDA-A2B2-1371A4E22CF3}"/>
                </a:ext>
              </a:extLst>
            </p:cNvPr>
            <p:cNvSpPr txBox="1"/>
            <p:nvPr/>
          </p:nvSpPr>
          <p:spPr>
            <a:xfrm>
              <a:off x="4324413" y="3121223"/>
              <a:ext cx="168777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/>
                <a:t>randomize run order</a:t>
              </a:r>
            </a:p>
          </p:txBody>
        </p:sp>
      </p:grpSp>
      <p:grpSp>
        <p:nvGrpSpPr>
          <p:cNvPr id="292" name="Group 291">
            <a:extLst>
              <a:ext uri="{FF2B5EF4-FFF2-40B4-BE49-F238E27FC236}">
                <a16:creationId xmlns:a16="http://schemas.microsoft.com/office/drawing/2014/main" id="{D1FDB8B3-C57C-4A0F-86DD-951ED59A2C21}"/>
              </a:ext>
            </a:extLst>
          </p:cNvPr>
          <p:cNvGrpSpPr/>
          <p:nvPr/>
        </p:nvGrpSpPr>
        <p:grpSpPr>
          <a:xfrm>
            <a:off x="2091163" y="2385938"/>
            <a:ext cx="6231081" cy="307777"/>
            <a:chOff x="2069371" y="3121223"/>
            <a:chExt cx="6231081" cy="307777"/>
          </a:xfrm>
        </p:grpSpPr>
        <p:cxnSp>
          <p:nvCxnSpPr>
            <p:cNvPr id="293" name="Straight Arrow Connector 292">
              <a:extLst>
                <a:ext uri="{FF2B5EF4-FFF2-40B4-BE49-F238E27FC236}">
                  <a16:creationId xmlns:a16="http://schemas.microsoft.com/office/drawing/2014/main" id="{1FFE6C66-37E3-478C-883C-186FEEEA32BD}"/>
                </a:ext>
              </a:extLst>
            </p:cNvPr>
            <p:cNvCxnSpPr>
              <a:cxnSpLocks/>
            </p:cNvCxnSpPr>
            <p:nvPr/>
          </p:nvCxnSpPr>
          <p:spPr>
            <a:xfrm>
              <a:off x="2069371" y="3275112"/>
              <a:ext cx="6231081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BA3F2D27-F1CC-4DC0-8C43-736D5171A638}"/>
                </a:ext>
              </a:extLst>
            </p:cNvPr>
            <p:cNvSpPr txBox="1"/>
            <p:nvPr/>
          </p:nvSpPr>
          <p:spPr>
            <a:xfrm>
              <a:off x="4324413" y="3121223"/>
              <a:ext cx="168777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/>
                <a:t>randomize run order</a:t>
              </a:r>
            </a:p>
          </p:txBody>
        </p:sp>
      </p:grpSp>
      <p:sp>
        <p:nvSpPr>
          <p:cNvPr id="295" name="TextBox 294">
            <a:extLst>
              <a:ext uri="{FF2B5EF4-FFF2-40B4-BE49-F238E27FC236}">
                <a16:creationId xmlns:a16="http://schemas.microsoft.com/office/drawing/2014/main" id="{E542E861-4C0F-4E52-BA6D-FDB751D662AD}"/>
              </a:ext>
            </a:extLst>
          </p:cNvPr>
          <p:cNvSpPr txBox="1"/>
          <p:nvPr/>
        </p:nvSpPr>
        <p:spPr>
          <a:xfrm>
            <a:off x="1156086" y="2655207"/>
            <a:ext cx="848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next four</a:t>
            </a:r>
          </a:p>
        </p:txBody>
      </p: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3268736B-DCF0-4D90-B3B1-A63BC3AE0109}"/>
              </a:ext>
            </a:extLst>
          </p:cNvPr>
          <p:cNvGrpSpPr/>
          <p:nvPr/>
        </p:nvGrpSpPr>
        <p:grpSpPr>
          <a:xfrm>
            <a:off x="2117569" y="3551199"/>
            <a:ext cx="1519195" cy="112913"/>
            <a:chOff x="872315" y="5594551"/>
            <a:chExt cx="1519195" cy="112913"/>
          </a:xfrm>
        </p:grpSpPr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E44F53FD-C6DD-4919-A1E7-547A0E6359D8}"/>
                </a:ext>
              </a:extLst>
            </p:cNvPr>
            <p:cNvSpPr/>
            <p:nvPr/>
          </p:nvSpPr>
          <p:spPr>
            <a:xfrm>
              <a:off x="872315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632F0CFC-8450-4DC4-B4BB-DAEA2D1C5B2A}"/>
                </a:ext>
              </a:extLst>
            </p:cNvPr>
            <p:cNvSpPr/>
            <p:nvPr/>
          </p:nvSpPr>
          <p:spPr>
            <a:xfrm>
              <a:off x="935695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DF9A246A-6D3F-46AE-8FB6-149DEA129018}"/>
                </a:ext>
              </a:extLst>
            </p:cNvPr>
            <p:cNvSpPr/>
            <p:nvPr/>
          </p:nvSpPr>
          <p:spPr>
            <a:xfrm>
              <a:off x="998900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7B6139F4-6660-484A-8DEF-54CBE42E3F5F}"/>
                </a:ext>
              </a:extLst>
            </p:cNvPr>
            <p:cNvSpPr/>
            <p:nvPr/>
          </p:nvSpPr>
          <p:spPr>
            <a:xfrm>
              <a:off x="1062280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71C82F8C-B391-4C4A-904D-DBEF445840BF}"/>
                </a:ext>
              </a:extLst>
            </p:cNvPr>
            <p:cNvSpPr/>
            <p:nvPr/>
          </p:nvSpPr>
          <p:spPr>
            <a:xfrm>
              <a:off x="1125485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6BB67BB6-03EB-4924-821C-CD4DF82B9592}"/>
                </a:ext>
              </a:extLst>
            </p:cNvPr>
            <p:cNvSpPr/>
            <p:nvPr/>
          </p:nvSpPr>
          <p:spPr>
            <a:xfrm>
              <a:off x="1188865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5C396200-E624-43EF-B9DA-B2A750C7EF86}"/>
                </a:ext>
              </a:extLst>
            </p:cNvPr>
            <p:cNvSpPr/>
            <p:nvPr/>
          </p:nvSpPr>
          <p:spPr>
            <a:xfrm>
              <a:off x="1252070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1E80F9C7-1770-4128-9953-4641B6744B7A}"/>
                </a:ext>
              </a:extLst>
            </p:cNvPr>
            <p:cNvSpPr/>
            <p:nvPr/>
          </p:nvSpPr>
          <p:spPr>
            <a:xfrm>
              <a:off x="1315450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E38C0925-9B28-464D-B059-3747F5C241DF}"/>
                </a:ext>
              </a:extLst>
            </p:cNvPr>
            <p:cNvSpPr/>
            <p:nvPr/>
          </p:nvSpPr>
          <p:spPr>
            <a:xfrm>
              <a:off x="1378655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BB036DB3-8942-4EC8-886D-59D3946D97E0}"/>
                </a:ext>
              </a:extLst>
            </p:cNvPr>
            <p:cNvSpPr/>
            <p:nvPr/>
          </p:nvSpPr>
          <p:spPr>
            <a:xfrm>
              <a:off x="1442035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304E75DB-E52D-4D1C-B012-D3019B14A33B}"/>
                </a:ext>
              </a:extLst>
            </p:cNvPr>
            <p:cNvSpPr/>
            <p:nvPr/>
          </p:nvSpPr>
          <p:spPr>
            <a:xfrm>
              <a:off x="1505239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1A1944BC-6589-4F8B-84EF-5CC3D72A3291}"/>
                </a:ext>
              </a:extLst>
            </p:cNvPr>
            <p:cNvSpPr/>
            <p:nvPr/>
          </p:nvSpPr>
          <p:spPr>
            <a:xfrm>
              <a:off x="1568619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0BC085C2-5727-4707-A034-9503F57BDE2C}"/>
                </a:ext>
              </a:extLst>
            </p:cNvPr>
            <p:cNvSpPr/>
            <p:nvPr/>
          </p:nvSpPr>
          <p:spPr>
            <a:xfrm>
              <a:off x="1631824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B88A5147-6FFE-465F-9236-956BA68526D4}"/>
                </a:ext>
              </a:extLst>
            </p:cNvPr>
            <p:cNvSpPr/>
            <p:nvPr/>
          </p:nvSpPr>
          <p:spPr>
            <a:xfrm>
              <a:off x="1695204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D0CEEC36-B5C0-4721-87A3-041FC8B6C575}"/>
                </a:ext>
              </a:extLst>
            </p:cNvPr>
            <p:cNvSpPr/>
            <p:nvPr/>
          </p:nvSpPr>
          <p:spPr>
            <a:xfrm>
              <a:off x="1758409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EC7434AA-21FD-412D-9075-7FC45F02247F}"/>
                </a:ext>
              </a:extLst>
            </p:cNvPr>
            <p:cNvSpPr/>
            <p:nvPr/>
          </p:nvSpPr>
          <p:spPr>
            <a:xfrm>
              <a:off x="1821789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B09E523D-0C9B-4A76-9660-EA09D26AEEB2}"/>
                </a:ext>
              </a:extLst>
            </p:cNvPr>
            <p:cNvSpPr/>
            <p:nvPr/>
          </p:nvSpPr>
          <p:spPr>
            <a:xfrm>
              <a:off x="1884994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0D64165B-6B35-4B64-A132-E7B404006CB1}"/>
                </a:ext>
              </a:extLst>
            </p:cNvPr>
            <p:cNvSpPr/>
            <p:nvPr/>
          </p:nvSpPr>
          <p:spPr>
            <a:xfrm>
              <a:off x="1948374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94B00384-91DF-4AA1-A751-B3F0E5D97976}"/>
                </a:ext>
              </a:extLst>
            </p:cNvPr>
            <p:cNvSpPr/>
            <p:nvPr/>
          </p:nvSpPr>
          <p:spPr>
            <a:xfrm>
              <a:off x="2011579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22D1A367-6C65-4C17-9C5E-AF659358E753}"/>
                </a:ext>
              </a:extLst>
            </p:cNvPr>
            <p:cNvSpPr/>
            <p:nvPr/>
          </p:nvSpPr>
          <p:spPr>
            <a:xfrm>
              <a:off x="2074959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B44B7096-EEBA-4191-AC90-644FC247B494}"/>
                </a:ext>
              </a:extLst>
            </p:cNvPr>
            <p:cNvSpPr/>
            <p:nvPr/>
          </p:nvSpPr>
          <p:spPr>
            <a:xfrm>
              <a:off x="2138164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BBD5961D-10C1-439A-91B3-861471AAC796}"/>
                </a:ext>
              </a:extLst>
            </p:cNvPr>
            <p:cNvSpPr/>
            <p:nvPr/>
          </p:nvSpPr>
          <p:spPr>
            <a:xfrm>
              <a:off x="2201544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C5478676-B42A-4F55-94C2-8A9E644040BB}"/>
                </a:ext>
              </a:extLst>
            </p:cNvPr>
            <p:cNvSpPr/>
            <p:nvPr/>
          </p:nvSpPr>
          <p:spPr>
            <a:xfrm>
              <a:off x="2264750" y="5594551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C809C27E-4580-4065-9B9B-3EFF945AA45F}"/>
                </a:ext>
              </a:extLst>
            </p:cNvPr>
            <p:cNvSpPr/>
            <p:nvPr/>
          </p:nvSpPr>
          <p:spPr>
            <a:xfrm>
              <a:off x="2328130" y="5594551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1" name="Group 320">
            <a:extLst>
              <a:ext uri="{FF2B5EF4-FFF2-40B4-BE49-F238E27FC236}">
                <a16:creationId xmlns:a16="http://schemas.microsoft.com/office/drawing/2014/main" id="{9EC9A070-BE35-4732-A72E-A27166116C1B}"/>
              </a:ext>
            </a:extLst>
          </p:cNvPr>
          <p:cNvGrpSpPr/>
          <p:nvPr/>
        </p:nvGrpSpPr>
        <p:grpSpPr>
          <a:xfrm>
            <a:off x="5291702" y="3551199"/>
            <a:ext cx="1519195" cy="112913"/>
            <a:chOff x="2513681" y="5594550"/>
            <a:chExt cx="1519195" cy="112913"/>
          </a:xfrm>
        </p:grpSpPr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720445CD-1552-44B1-B189-018C3EE8D953}"/>
                </a:ext>
              </a:extLst>
            </p:cNvPr>
            <p:cNvSpPr/>
            <p:nvPr/>
          </p:nvSpPr>
          <p:spPr>
            <a:xfrm>
              <a:off x="2513681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518BDDBA-336D-4769-BA64-C2E69B0292A0}"/>
                </a:ext>
              </a:extLst>
            </p:cNvPr>
            <p:cNvSpPr/>
            <p:nvPr/>
          </p:nvSpPr>
          <p:spPr>
            <a:xfrm>
              <a:off x="2577061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808CD07D-9D44-46AB-9C76-590333548724}"/>
                </a:ext>
              </a:extLst>
            </p:cNvPr>
            <p:cNvSpPr/>
            <p:nvPr/>
          </p:nvSpPr>
          <p:spPr>
            <a:xfrm>
              <a:off x="2640266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779F05C-9D9B-4C90-B932-0A6DC3E86E07}"/>
                </a:ext>
              </a:extLst>
            </p:cNvPr>
            <p:cNvSpPr/>
            <p:nvPr/>
          </p:nvSpPr>
          <p:spPr>
            <a:xfrm>
              <a:off x="2703646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BFF6172D-39A2-47C6-A772-A598888F830C}"/>
                </a:ext>
              </a:extLst>
            </p:cNvPr>
            <p:cNvSpPr/>
            <p:nvPr/>
          </p:nvSpPr>
          <p:spPr>
            <a:xfrm>
              <a:off x="2766851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7F094C0C-1D59-45C8-88DF-C4B6D2C9A847}"/>
                </a:ext>
              </a:extLst>
            </p:cNvPr>
            <p:cNvSpPr/>
            <p:nvPr/>
          </p:nvSpPr>
          <p:spPr>
            <a:xfrm>
              <a:off x="2830231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D15EA7A6-6EAF-4155-8EF5-BBF9DEB053F2}"/>
                </a:ext>
              </a:extLst>
            </p:cNvPr>
            <p:cNvSpPr/>
            <p:nvPr/>
          </p:nvSpPr>
          <p:spPr>
            <a:xfrm>
              <a:off x="2893436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95F36AFA-BE42-405B-9269-13A2DFAFA116}"/>
                </a:ext>
              </a:extLst>
            </p:cNvPr>
            <p:cNvSpPr/>
            <p:nvPr/>
          </p:nvSpPr>
          <p:spPr>
            <a:xfrm>
              <a:off x="2956816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D00261AE-D9F6-4BFC-8384-4421B0577CA0}"/>
                </a:ext>
              </a:extLst>
            </p:cNvPr>
            <p:cNvSpPr/>
            <p:nvPr/>
          </p:nvSpPr>
          <p:spPr>
            <a:xfrm>
              <a:off x="3020021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33D6C0D7-DAE3-415D-AA3E-679F61A19D96}"/>
                </a:ext>
              </a:extLst>
            </p:cNvPr>
            <p:cNvSpPr/>
            <p:nvPr/>
          </p:nvSpPr>
          <p:spPr>
            <a:xfrm>
              <a:off x="3083401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5FF2A0C0-3192-413F-A5C3-AA0DCC777668}"/>
                </a:ext>
              </a:extLst>
            </p:cNvPr>
            <p:cNvSpPr/>
            <p:nvPr/>
          </p:nvSpPr>
          <p:spPr>
            <a:xfrm>
              <a:off x="3146605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971E8BB0-22B0-424A-A437-BE7C0F7911A8}"/>
                </a:ext>
              </a:extLst>
            </p:cNvPr>
            <p:cNvSpPr/>
            <p:nvPr/>
          </p:nvSpPr>
          <p:spPr>
            <a:xfrm>
              <a:off x="3209985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179922D7-73DD-437B-B3E7-EB117D9A9702}"/>
                </a:ext>
              </a:extLst>
            </p:cNvPr>
            <p:cNvSpPr/>
            <p:nvPr/>
          </p:nvSpPr>
          <p:spPr>
            <a:xfrm>
              <a:off x="3273190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9322107C-4B53-4A3D-B326-505A0598BAE7}"/>
                </a:ext>
              </a:extLst>
            </p:cNvPr>
            <p:cNvSpPr/>
            <p:nvPr/>
          </p:nvSpPr>
          <p:spPr>
            <a:xfrm>
              <a:off x="3336570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0D59FC87-A382-4ACE-80BD-A04D79F7EBB3}"/>
                </a:ext>
              </a:extLst>
            </p:cNvPr>
            <p:cNvSpPr/>
            <p:nvPr/>
          </p:nvSpPr>
          <p:spPr>
            <a:xfrm>
              <a:off x="3399775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63ED9FFA-F185-40F5-A28B-4990F59810D0}"/>
                </a:ext>
              </a:extLst>
            </p:cNvPr>
            <p:cNvSpPr/>
            <p:nvPr/>
          </p:nvSpPr>
          <p:spPr>
            <a:xfrm>
              <a:off x="3463155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57F90437-F058-4CF3-A932-47619ADAB26F}"/>
                </a:ext>
              </a:extLst>
            </p:cNvPr>
            <p:cNvSpPr/>
            <p:nvPr/>
          </p:nvSpPr>
          <p:spPr>
            <a:xfrm>
              <a:off x="3526360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36C50E03-A667-4696-8CBF-33FA2894BA47}"/>
                </a:ext>
              </a:extLst>
            </p:cNvPr>
            <p:cNvSpPr/>
            <p:nvPr/>
          </p:nvSpPr>
          <p:spPr>
            <a:xfrm>
              <a:off x="3589740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82D988E7-969A-4007-B16A-D752AD72E74D}"/>
                </a:ext>
              </a:extLst>
            </p:cNvPr>
            <p:cNvSpPr/>
            <p:nvPr/>
          </p:nvSpPr>
          <p:spPr>
            <a:xfrm>
              <a:off x="3652945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11C5A43F-CD0C-4125-A9FC-51BA33061D00}"/>
                </a:ext>
              </a:extLst>
            </p:cNvPr>
            <p:cNvSpPr/>
            <p:nvPr/>
          </p:nvSpPr>
          <p:spPr>
            <a:xfrm>
              <a:off x="3716325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C7E2A0D8-DB8A-4803-8501-99109DD721B5}"/>
                </a:ext>
              </a:extLst>
            </p:cNvPr>
            <p:cNvSpPr/>
            <p:nvPr/>
          </p:nvSpPr>
          <p:spPr>
            <a:xfrm>
              <a:off x="3779530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492B3122-C2AB-42D0-BA99-DD26647E12EF}"/>
                </a:ext>
              </a:extLst>
            </p:cNvPr>
            <p:cNvSpPr/>
            <p:nvPr/>
          </p:nvSpPr>
          <p:spPr>
            <a:xfrm>
              <a:off x="3842910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69D3A070-D3C0-42CC-9332-2F4636CD220D}"/>
                </a:ext>
              </a:extLst>
            </p:cNvPr>
            <p:cNvSpPr/>
            <p:nvPr/>
          </p:nvSpPr>
          <p:spPr>
            <a:xfrm>
              <a:off x="3906116" y="55945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BED57B64-06A7-4BC1-9B04-6476EFCF448B}"/>
                </a:ext>
              </a:extLst>
            </p:cNvPr>
            <p:cNvSpPr/>
            <p:nvPr/>
          </p:nvSpPr>
          <p:spPr>
            <a:xfrm>
              <a:off x="3969496" y="5594550"/>
              <a:ext cx="63380" cy="1129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6" name="Group 345">
            <a:extLst>
              <a:ext uri="{FF2B5EF4-FFF2-40B4-BE49-F238E27FC236}">
                <a16:creationId xmlns:a16="http://schemas.microsoft.com/office/drawing/2014/main" id="{5C442E23-A608-4F24-9DEA-C7427AF7B575}"/>
              </a:ext>
            </a:extLst>
          </p:cNvPr>
          <p:cNvGrpSpPr/>
          <p:nvPr/>
        </p:nvGrpSpPr>
        <p:grpSpPr>
          <a:xfrm>
            <a:off x="6866429" y="3551199"/>
            <a:ext cx="1519195" cy="112913"/>
            <a:chOff x="2666081" y="5746950"/>
            <a:chExt cx="1519195" cy="112913"/>
          </a:xfrm>
        </p:grpSpPr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F86CEFC1-AD5C-4E8C-B28D-93D36AAA05D1}"/>
                </a:ext>
              </a:extLst>
            </p:cNvPr>
            <p:cNvSpPr/>
            <p:nvPr/>
          </p:nvSpPr>
          <p:spPr>
            <a:xfrm>
              <a:off x="2666081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2925EFB9-7760-462F-8663-56D3FA4D462C}"/>
                </a:ext>
              </a:extLst>
            </p:cNvPr>
            <p:cNvSpPr/>
            <p:nvPr/>
          </p:nvSpPr>
          <p:spPr>
            <a:xfrm>
              <a:off x="2729461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0A72E73A-C393-4894-B785-DCC773CB7829}"/>
                </a:ext>
              </a:extLst>
            </p:cNvPr>
            <p:cNvSpPr/>
            <p:nvPr/>
          </p:nvSpPr>
          <p:spPr>
            <a:xfrm>
              <a:off x="2792666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828AFAD9-732C-4618-BF74-BAEFC10A26DA}"/>
                </a:ext>
              </a:extLst>
            </p:cNvPr>
            <p:cNvSpPr/>
            <p:nvPr/>
          </p:nvSpPr>
          <p:spPr>
            <a:xfrm>
              <a:off x="2856046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90C8BFF1-4042-4EFC-BDD9-B12AD86B18CD}"/>
                </a:ext>
              </a:extLst>
            </p:cNvPr>
            <p:cNvSpPr/>
            <p:nvPr/>
          </p:nvSpPr>
          <p:spPr>
            <a:xfrm>
              <a:off x="2919251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DEC9CF82-20F4-48FD-B310-A3EEF7AA2158}"/>
                </a:ext>
              </a:extLst>
            </p:cNvPr>
            <p:cNvSpPr/>
            <p:nvPr/>
          </p:nvSpPr>
          <p:spPr>
            <a:xfrm>
              <a:off x="2982631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8D0D9DCE-D5F6-4640-B753-66E1142C4525}"/>
                </a:ext>
              </a:extLst>
            </p:cNvPr>
            <p:cNvSpPr/>
            <p:nvPr/>
          </p:nvSpPr>
          <p:spPr>
            <a:xfrm>
              <a:off x="3045836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C3D0C48-32A9-4649-A0F4-DBE696F81D3E}"/>
                </a:ext>
              </a:extLst>
            </p:cNvPr>
            <p:cNvSpPr/>
            <p:nvPr/>
          </p:nvSpPr>
          <p:spPr>
            <a:xfrm>
              <a:off x="3109216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BD5C114C-CA30-41DD-B4D2-B674F4DECDED}"/>
                </a:ext>
              </a:extLst>
            </p:cNvPr>
            <p:cNvSpPr/>
            <p:nvPr/>
          </p:nvSpPr>
          <p:spPr>
            <a:xfrm>
              <a:off x="3172421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86270CD0-53B4-4D8E-B995-D8BFB22F543D}"/>
                </a:ext>
              </a:extLst>
            </p:cNvPr>
            <p:cNvSpPr/>
            <p:nvPr/>
          </p:nvSpPr>
          <p:spPr>
            <a:xfrm>
              <a:off x="3235801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83C8F9D4-3983-461F-AF18-DD30A484F139}"/>
                </a:ext>
              </a:extLst>
            </p:cNvPr>
            <p:cNvSpPr/>
            <p:nvPr/>
          </p:nvSpPr>
          <p:spPr>
            <a:xfrm>
              <a:off x="3299005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B5B03681-E0C9-4ACD-A3A5-5EA8CA548C27}"/>
                </a:ext>
              </a:extLst>
            </p:cNvPr>
            <p:cNvSpPr/>
            <p:nvPr/>
          </p:nvSpPr>
          <p:spPr>
            <a:xfrm>
              <a:off x="3362385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Rectangle 358">
              <a:extLst>
                <a:ext uri="{FF2B5EF4-FFF2-40B4-BE49-F238E27FC236}">
                  <a16:creationId xmlns:a16="http://schemas.microsoft.com/office/drawing/2014/main" id="{DDD2B8A9-FEF7-4EE7-BFE0-C16FC60F8ED2}"/>
                </a:ext>
              </a:extLst>
            </p:cNvPr>
            <p:cNvSpPr/>
            <p:nvPr/>
          </p:nvSpPr>
          <p:spPr>
            <a:xfrm>
              <a:off x="3425590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A67DDBA4-1C4F-4036-8D0C-3E563F13C79C}"/>
                </a:ext>
              </a:extLst>
            </p:cNvPr>
            <p:cNvSpPr/>
            <p:nvPr/>
          </p:nvSpPr>
          <p:spPr>
            <a:xfrm>
              <a:off x="3488970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9202AFEB-1A6F-48F6-BD08-9D32A92FB10F}"/>
                </a:ext>
              </a:extLst>
            </p:cNvPr>
            <p:cNvSpPr/>
            <p:nvPr/>
          </p:nvSpPr>
          <p:spPr>
            <a:xfrm>
              <a:off x="3552175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CB5BBDF1-6E2E-4436-A535-56E2254A4B27}"/>
                </a:ext>
              </a:extLst>
            </p:cNvPr>
            <p:cNvSpPr/>
            <p:nvPr/>
          </p:nvSpPr>
          <p:spPr>
            <a:xfrm>
              <a:off x="3615555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Rectangle 362">
              <a:extLst>
                <a:ext uri="{FF2B5EF4-FFF2-40B4-BE49-F238E27FC236}">
                  <a16:creationId xmlns:a16="http://schemas.microsoft.com/office/drawing/2014/main" id="{85A36E3E-7A28-47A3-98AB-90988487DD3B}"/>
                </a:ext>
              </a:extLst>
            </p:cNvPr>
            <p:cNvSpPr/>
            <p:nvPr/>
          </p:nvSpPr>
          <p:spPr>
            <a:xfrm>
              <a:off x="3678760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41B091F2-8427-483B-892D-32F2B3BB07E9}"/>
                </a:ext>
              </a:extLst>
            </p:cNvPr>
            <p:cNvSpPr/>
            <p:nvPr/>
          </p:nvSpPr>
          <p:spPr>
            <a:xfrm>
              <a:off x="3742140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B762E39D-279B-4250-87A3-81474C22D7FE}"/>
                </a:ext>
              </a:extLst>
            </p:cNvPr>
            <p:cNvSpPr/>
            <p:nvPr/>
          </p:nvSpPr>
          <p:spPr>
            <a:xfrm>
              <a:off x="3805345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B7C1DFF9-1A36-4621-A2F9-2FF9BF5B3CAF}"/>
                </a:ext>
              </a:extLst>
            </p:cNvPr>
            <p:cNvSpPr/>
            <p:nvPr/>
          </p:nvSpPr>
          <p:spPr>
            <a:xfrm>
              <a:off x="3868725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F6C3FD66-3C4D-4D32-9B51-A0E3A08D8068}"/>
                </a:ext>
              </a:extLst>
            </p:cNvPr>
            <p:cNvSpPr/>
            <p:nvPr/>
          </p:nvSpPr>
          <p:spPr>
            <a:xfrm>
              <a:off x="3931930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1A7092E8-24E9-4766-A8E1-A8A985467501}"/>
                </a:ext>
              </a:extLst>
            </p:cNvPr>
            <p:cNvSpPr/>
            <p:nvPr/>
          </p:nvSpPr>
          <p:spPr>
            <a:xfrm>
              <a:off x="3995310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0BA4D690-7B19-4D25-A3C9-2DDC3BEA6EAA}"/>
                </a:ext>
              </a:extLst>
            </p:cNvPr>
            <p:cNvSpPr/>
            <p:nvPr/>
          </p:nvSpPr>
          <p:spPr>
            <a:xfrm>
              <a:off x="4058516" y="5746950"/>
              <a:ext cx="63380" cy="1129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A750E1DA-1BCF-485C-8AA7-60AC40AFBA0B}"/>
                </a:ext>
              </a:extLst>
            </p:cNvPr>
            <p:cNvSpPr/>
            <p:nvPr/>
          </p:nvSpPr>
          <p:spPr>
            <a:xfrm>
              <a:off x="4121896" y="5746950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1" name="Group 370">
            <a:extLst>
              <a:ext uri="{FF2B5EF4-FFF2-40B4-BE49-F238E27FC236}">
                <a16:creationId xmlns:a16="http://schemas.microsoft.com/office/drawing/2014/main" id="{B74BDF38-DB27-4C17-9DC6-83AEBBE3F5F4}"/>
              </a:ext>
            </a:extLst>
          </p:cNvPr>
          <p:cNvGrpSpPr/>
          <p:nvPr/>
        </p:nvGrpSpPr>
        <p:grpSpPr>
          <a:xfrm>
            <a:off x="3709301" y="3551199"/>
            <a:ext cx="1519195" cy="112913"/>
            <a:chOff x="904005" y="5993489"/>
            <a:chExt cx="1519195" cy="112913"/>
          </a:xfrm>
        </p:grpSpPr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A987BC05-7830-47F0-8C8C-846E1CC704CB}"/>
                </a:ext>
              </a:extLst>
            </p:cNvPr>
            <p:cNvSpPr/>
            <p:nvPr/>
          </p:nvSpPr>
          <p:spPr>
            <a:xfrm>
              <a:off x="904005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6AB6A3C2-6677-419B-B387-1FE8F19F72C8}"/>
                </a:ext>
              </a:extLst>
            </p:cNvPr>
            <p:cNvSpPr/>
            <p:nvPr/>
          </p:nvSpPr>
          <p:spPr>
            <a:xfrm>
              <a:off x="967385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8766BD99-D62F-442D-94F1-D2A45DC6EC7C}"/>
                </a:ext>
              </a:extLst>
            </p:cNvPr>
            <p:cNvSpPr/>
            <p:nvPr/>
          </p:nvSpPr>
          <p:spPr>
            <a:xfrm>
              <a:off x="1030590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E14EEEF1-301A-4BCB-A5DE-0313BED1FA13}"/>
                </a:ext>
              </a:extLst>
            </p:cNvPr>
            <p:cNvSpPr/>
            <p:nvPr/>
          </p:nvSpPr>
          <p:spPr>
            <a:xfrm>
              <a:off x="1093970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596420CD-98A1-456D-A1A3-4D12C0B15842}"/>
                </a:ext>
              </a:extLst>
            </p:cNvPr>
            <p:cNvSpPr/>
            <p:nvPr/>
          </p:nvSpPr>
          <p:spPr>
            <a:xfrm>
              <a:off x="1157175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E03C897F-A233-43A1-A5F8-FA8DF035CA46}"/>
                </a:ext>
              </a:extLst>
            </p:cNvPr>
            <p:cNvSpPr/>
            <p:nvPr/>
          </p:nvSpPr>
          <p:spPr>
            <a:xfrm>
              <a:off x="1220555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DB843BE3-9E98-4BBF-9800-DB573A07D0D1}"/>
                </a:ext>
              </a:extLst>
            </p:cNvPr>
            <p:cNvSpPr/>
            <p:nvPr/>
          </p:nvSpPr>
          <p:spPr>
            <a:xfrm>
              <a:off x="1283760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ECA6DB2E-AB88-4D42-A5C6-0844A8BBCDAF}"/>
                </a:ext>
              </a:extLst>
            </p:cNvPr>
            <p:cNvSpPr/>
            <p:nvPr/>
          </p:nvSpPr>
          <p:spPr>
            <a:xfrm>
              <a:off x="1347140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4C7261D5-61D3-429D-B4A9-6E72E91449B3}"/>
                </a:ext>
              </a:extLst>
            </p:cNvPr>
            <p:cNvSpPr/>
            <p:nvPr/>
          </p:nvSpPr>
          <p:spPr>
            <a:xfrm>
              <a:off x="1410345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7C27160A-1CB4-466F-92C3-9BB11A5B282B}"/>
                </a:ext>
              </a:extLst>
            </p:cNvPr>
            <p:cNvSpPr/>
            <p:nvPr/>
          </p:nvSpPr>
          <p:spPr>
            <a:xfrm>
              <a:off x="1473725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Rectangle 381">
              <a:extLst>
                <a:ext uri="{FF2B5EF4-FFF2-40B4-BE49-F238E27FC236}">
                  <a16:creationId xmlns:a16="http://schemas.microsoft.com/office/drawing/2014/main" id="{B660AFCD-C24A-4739-9D75-E64E02952988}"/>
                </a:ext>
              </a:extLst>
            </p:cNvPr>
            <p:cNvSpPr/>
            <p:nvPr/>
          </p:nvSpPr>
          <p:spPr>
            <a:xfrm>
              <a:off x="1536929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Rectangle 382">
              <a:extLst>
                <a:ext uri="{FF2B5EF4-FFF2-40B4-BE49-F238E27FC236}">
                  <a16:creationId xmlns:a16="http://schemas.microsoft.com/office/drawing/2014/main" id="{1048908E-80F0-46C3-AD81-38F3A5DF90F0}"/>
                </a:ext>
              </a:extLst>
            </p:cNvPr>
            <p:cNvSpPr/>
            <p:nvPr/>
          </p:nvSpPr>
          <p:spPr>
            <a:xfrm>
              <a:off x="1600309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Rectangle 383">
              <a:extLst>
                <a:ext uri="{FF2B5EF4-FFF2-40B4-BE49-F238E27FC236}">
                  <a16:creationId xmlns:a16="http://schemas.microsoft.com/office/drawing/2014/main" id="{E5DF5A41-BEE4-402C-AF9D-C7DA0FAEDAA3}"/>
                </a:ext>
              </a:extLst>
            </p:cNvPr>
            <p:cNvSpPr/>
            <p:nvPr/>
          </p:nvSpPr>
          <p:spPr>
            <a:xfrm>
              <a:off x="1663514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Rectangle 384">
              <a:extLst>
                <a:ext uri="{FF2B5EF4-FFF2-40B4-BE49-F238E27FC236}">
                  <a16:creationId xmlns:a16="http://schemas.microsoft.com/office/drawing/2014/main" id="{E902B17A-0148-4659-8DF8-2772A9A02B7D}"/>
                </a:ext>
              </a:extLst>
            </p:cNvPr>
            <p:cNvSpPr/>
            <p:nvPr/>
          </p:nvSpPr>
          <p:spPr>
            <a:xfrm>
              <a:off x="1726894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Rectangle 385">
              <a:extLst>
                <a:ext uri="{FF2B5EF4-FFF2-40B4-BE49-F238E27FC236}">
                  <a16:creationId xmlns:a16="http://schemas.microsoft.com/office/drawing/2014/main" id="{D5476520-1965-4E4D-AE9B-BB4CB59DAF17}"/>
                </a:ext>
              </a:extLst>
            </p:cNvPr>
            <p:cNvSpPr/>
            <p:nvPr/>
          </p:nvSpPr>
          <p:spPr>
            <a:xfrm>
              <a:off x="1790099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Rectangle 386">
              <a:extLst>
                <a:ext uri="{FF2B5EF4-FFF2-40B4-BE49-F238E27FC236}">
                  <a16:creationId xmlns:a16="http://schemas.microsoft.com/office/drawing/2014/main" id="{941FCA55-8068-4C04-A835-8618DBF9EE96}"/>
                </a:ext>
              </a:extLst>
            </p:cNvPr>
            <p:cNvSpPr/>
            <p:nvPr/>
          </p:nvSpPr>
          <p:spPr>
            <a:xfrm>
              <a:off x="1853479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58551314-A039-43F1-BFDB-9CE603BCA83B}"/>
                </a:ext>
              </a:extLst>
            </p:cNvPr>
            <p:cNvSpPr/>
            <p:nvPr/>
          </p:nvSpPr>
          <p:spPr>
            <a:xfrm>
              <a:off x="1916684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Rectangle 388">
              <a:extLst>
                <a:ext uri="{FF2B5EF4-FFF2-40B4-BE49-F238E27FC236}">
                  <a16:creationId xmlns:a16="http://schemas.microsoft.com/office/drawing/2014/main" id="{FB637D03-1957-4B41-98D6-90F2FAE7D849}"/>
                </a:ext>
              </a:extLst>
            </p:cNvPr>
            <p:cNvSpPr/>
            <p:nvPr/>
          </p:nvSpPr>
          <p:spPr>
            <a:xfrm>
              <a:off x="1980064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Rectangle 389">
              <a:extLst>
                <a:ext uri="{FF2B5EF4-FFF2-40B4-BE49-F238E27FC236}">
                  <a16:creationId xmlns:a16="http://schemas.microsoft.com/office/drawing/2014/main" id="{D3B62B83-0828-45DD-9A3D-7759B2F65922}"/>
                </a:ext>
              </a:extLst>
            </p:cNvPr>
            <p:cNvSpPr/>
            <p:nvPr/>
          </p:nvSpPr>
          <p:spPr>
            <a:xfrm>
              <a:off x="2043269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Rectangle 390">
              <a:extLst>
                <a:ext uri="{FF2B5EF4-FFF2-40B4-BE49-F238E27FC236}">
                  <a16:creationId xmlns:a16="http://schemas.microsoft.com/office/drawing/2014/main" id="{72214873-0962-465F-AD33-364AA73B38B8}"/>
                </a:ext>
              </a:extLst>
            </p:cNvPr>
            <p:cNvSpPr/>
            <p:nvPr/>
          </p:nvSpPr>
          <p:spPr>
            <a:xfrm>
              <a:off x="2106649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Rectangle 391">
              <a:extLst>
                <a:ext uri="{FF2B5EF4-FFF2-40B4-BE49-F238E27FC236}">
                  <a16:creationId xmlns:a16="http://schemas.microsoft.com/office/drawing/2014/main" id="{1650A41D-77DE-4848-A3E7-72E080013BAE}"/>
                </a:ext>
              </a:extLst>
            </p:cNvPr>
            <p:cNvSpPr/>
            <p:nvPr/>
          </p:nvSpPr>
          <p:spPr>
            <a:xfrm>
              <a:off x="2169854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Rectangle 392">
              <a:extLst>
                <a:ext uri="{FF2B5EF4-FFF2-40B4-BE49-F238E27FC236}">
                  <a16:creationId xmlns:a16="http://schemas.microsoft.com/office/drawing/2014/main" id="{1A968B72-CFC6-41C9-B510-7D760CB6F4FF}"/>
                </a:ext>
              </a:extLst>
            </p:cNvPr>
            <p:cNvSpPr/>
            <p:nvPr/>
          </p:nvSpPr>
          <p:spPr>
            <a:xfrm>
              <a:off x="2233234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88A8E56B-86FE-4C6C-89ED-D0D74A4CD719}"/>
                </a:ext>
              </a:extLst>
            </p:cNvPr>
            <p:cNvSpPr/>
            <p:nvPr/>
          </p:nvSpPr>
          <p:spPr>
            <a:xfrm>
              <a:off x="2296440" y="5993489"/>
              <a:ext cx="63380" cy="11291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Rectangle 394">
              <a:extLst>
                <a:ext uri="{FF2B5EF4-FFF2-40B4-BE49-F238E27FC236}">
                  <a16:creationId xmlns:a16="http://schemas.microsoft.com/office/drawing/2014/main" id="{53D552E7-3BE3-41B2-A8C9-D833D4C0CE07}"/>
                </a:ext>
              </a:extLst>
            </p:cNvPr>
            <p:cNvSpPr/>
            <p:nvPr/>
          </p:nvSpPr>
          <p:spPr>
            <a:xfrm>
              <a:off x="2359820" y="5993489"/>
              <a:ext cx="63380" cy="112913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6" name="TextBox 395">
            <a:extLst>
              <a:ext uri="{FF2B5EF4-FFF2-40B4-BE49-F238E27FC236}">
                <a16:creationId xmlns:a16="http://schemas.microsoft.com/office/drawing/2014/main" id="{CE185B28-D865-4563-9665-122D153303C3}"/>
              </a:ext>
            </a:extLst>
          </p:cNvPr>
          <p:cNvSpPr txBox="1"/>
          <p:nvPr/>
        </p:nvSpPr>
        <p:spPr>
          <a:xfrm>
            <a:off x="7303781" y="3595797"/>
            <a:ext cx="828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rural day</a:t>
            </a:r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9F00F86B-8480-41AD-82EA-B432F2747497}"/>
              </a:ext>
            </a:extLst>
          </p:cNvPr>
          <p:cNvSpPr txBox="1"/>
          <p:nvPr/>
        </p:nvSpPr>
        <p:spPr>
          <a:xfrm>
            <a:off x="5423500" y="3595797"/>
            <a:ext cx="11433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rural evening</a:t>
            </a: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C53A3788-7020-4EFE-8D10-BFE73CC30B8F}"/>
              </a:ext>
            </a:extLst>
          </p:cNvPr>
          <p:cNvSpPr txBox="1"/>
          <p:nvPr/>
        </p:nvSpPr>
        <p:spPr>
          <a:xfrm>
            <a:off x="3931454" y="3595797"/>
            <a:ext cx="9171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urban day</a:t>
            </a:r>
          </a:p>
        </p:txBody>
      </p:sp>
      <p:sp>
        <p:nvSpPr>
          <p:cNvPr id="399" name="TextBox 398">
            <a:extLst>
              <a:ext uri="{FF2B5EF4-FFF2-40B4-BE49-F238E27FC236}">
                <a16:creationId xmlns:a16="http://schemas.microsoft.com/office/drawing/2014/main" id="{717D5F25-FBBC-4964-9F01-AEF3F63D2A9E}"/>
              </a:ext>
            </a:extLst>
          </p:cNvPr>
          <p:cNvSpPr txBox="1"/>
          <p:nvPr/>
        </p:nvSpPr>
        <p:spPr>
          <a:xfrm>
            <a:off x="2237274" y="3595797"/>
            <a:ext cx="1232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urban evening</a:t>
            </a:r>
          </a:p>
        </p:txBody>
      </p:sp>
      <p:grpSp>
        <p:nvGrpSpPr>
          <p:cNvPr id="400" name="Group 399">
            <a:extLst>
              <a:ext uri="{FF2B5EF4-FFF2-40B4-BE49-F238E27FC236}">
                <a16:creationId xmlns:a16="http://schemas.microsoft.com/office/drawing/2014/main" id="{67911C37-2A32-4FCE-B2DD-D73994DC3FEC}"/>
              </a:ext>
            </a:extLst>
          </p:cNvPr>
          <p:cNvGrpSpPr/>
          <p:nvPr/>
        </p:nvGrpSpPr>
        <p:grpSpPr>
          <a:xfrm>
            <a:off x="2091163" y="3903574"/>
            <a:ext cx="6231081" cy="307777"/>
            <a:chOff x="2069371" y="3121223"/>
            <a:chExt cx="6231081" cy="307777"/>
          </a:xfrm>
        </p:grpSpPr>
        <p:cxnSp>
          <p:nvCxnSpPr>
            <p:cNvPr id="401" name="Straight Arrow Connector 400">
              <a:extLst>
                <a:ext uri="{FF2B5EF4-FFF2-40B4-BE49-F238E27FC236}">
                  <a16:creationId xmlns:a16="http://schemas.microsoft.com/office/drawing/2014/main" id="{B9EECE38-F1A3-4D95-AF27-57D3056220FA}"/>
                </a:ext>
              </a:extLst>
            </p:cNvPr>
            <p:cNvCxnSpPr>
              <a:cxnSpLocks/>
            </p:cNvCxnSpPr>
            <p:nvPr/>
          </p:nvCxnSpPr>
          <p:spPr>
            <a:xfrm>
              <a:off x="2069371" y="3275112"/>
              <a:ext cx="6231081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4060C2D1-D0E3-4A5F-B642-509DE1FA2D36}"/>
                </a:ext>
              </a:extLst>
            </p:cNvPr>
            <p:cNvSpPr txBox="1"/>
            <p:nvPr/>
          </p:nvSpPr>
          <p:spPr>
            <a:xfrm>
              <a:off x="4324413" y="3121223"/>
              <a:ext cx="1687770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/>
                <a:t>randomize run order</a:t>
              </a:r>
            </a:p>
          </p:txBody>
        </p:sp>
      </p:grpSp>
      <p:sp>
        <p:nvSpPr>
          <p:cNvPr id="403" name="TextBox 402">
            <a:extLst>
              <a:ext uri="{FF2B5EF4-FFF2-40B4-BE49-F238E27FC236}">
                <a16:creationId xmlns:a16="http://schemas.microsoft.com/office/drawing/2014/main" id="{0612DAD1-EC76-40F4-B0DC-2AA35FE27B46}"/>
              </a:ext>
            </a:extLst>
          </p:cNvPr>
          <p:cNvSpPr txBox="1"/>
          <p:nvPr/>
        </p:nvSpPr>
        <p:spPr>
          <a:xfrm>
            <a:off x="1177878" y="3437558"/>
            <a:ext cx="784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last four</a:t>
            </a:r>
          </a:p>
        </p:txBody>
      </p:sp>
      <p:grpSp>
        <p:nvGrpSpPr>
          <p:cNvPr id="407" name="Group 406">
            <a:extLst>
              <a:ext uri="{FF2B5EF4-FFF2-40B4-BE49-F238E27FC236}">
                <a16:creationId xmlns:a16="http://schemas.microsoft.com/office/drawing/2014/main" id="{0026E025-750D-4F4A-8A15-BF8DD6B4456A}"/>
              </a:ext>
            </a:extLst>
          </p:cNvPr>
          <p:cNvGrpSpPr/>
          <p:nvPr/>
        </p:nvGrpSpPr>
        <p:grpSpPr>
          <a:xfrm>
            <a:off x="2149260" y="1506934"/>
            <a:ext cx="1465712" cy="523220"/>
            <a:chOff x="3719199" y="1360078"/>
            <a:chExt cx="1465712" cy="523220"/>
          </a:xfrm>
        </p:grpSpPr>
        <p:cxnSp>
          <p:nvCxnSpPr>
            <p:cNvPr id="406" name="Straight Arrow Connector 405">
              <a:extLst>
                <a:ext uri="{FF2B5EF4-FFF2-40B4-BE49-F238E27FC236}">
                  <a16:creationId xmlns:a16="http://schemas.microsoft.com/office/drawing/2014/main" id="{6742AEC6-50B3-4C5B-85BF-DFE33E99B8D5}"/>
                </a:ext>
              </a:extLst>
            </p:cNvPr>
            <p:cNvCxnSpPr/>
            <p:nvPr/>
          </p:nvCxnSpPr>
          <p:spPr>
            <a:xfrm>
              <a:off x="3719199" y="1636954"/>
              <a:ext cx="1465712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TextBox 403">
              <a:extLst>
                <a:ext uri="{FF2B5EF4-FFF2-40B4-BE49-F238E27FC236}">
                  <a16:creationId xmlns:a16="http://schemas.microsoft.com/office/drawing/2014/main" id="{0672EF77-C41D-4A90-95C9-54A8E52E8BA5}"/>
                </a:ext>
              </a:extLst>
            </p:cNvPr>
            <p:cNvSpPr txBox="1"/>
            <p:nvPr/>
          </p:nvSpPr>
          <p:spPr>
            <a:xfrm>
              <a:off x="3949690" y="1360078"/>
              <a:ext cx="954428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/>
                <a:t>randomize</a:t>
              </a:r>
            </a:p>
            <a:p>
              <a:r>
                <a:rPr lang="en-US" sz="1400"/>
                <a:t>within run</a:t>
              </a:r>
            </a:p>
          </p:txBody>
        </p:sp>
      </p:grp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1F7D21DB-7165-475A-83DC-5810CD935D3B}"/>
              </a:ext>
            </a:extLst>
          </p:cNvPr>
          <p:cNvGrpSpPr/>
          <p:nvPr/>
        </p:nvGrpSpPr>
        <p:grpSpPr>
          <a:xfrm>
            <a:off x="3707787" y="1506934"/>
            <a:ext cx="1465712" cy="523220"/>
            <a:chOff x="3719199" y="1360078"/>
            <a:chExt cx="1465712" cy="523220"/>
          </a:xfrm>
        </p:grpSpPr>
        <p:cxnSp>
          <p:nvCxnSpPr>
            <p:cNvPr id="409" name="Straight Arrow Connector 408">
              <a:extLst>
                <a:ext uri="{FF2B5EF4-FFF2-40B4-BE49-F238E27FC236}">
                  <a16:creationId xmlns:a16="http://schemas.microsoft.com/office/drawing/2014/main" id="{0093AED0-2F53-44D7-B0C2-B0AFB5D24B6F}"/>
                </a:ext>
              </a:extLst>
            </p:cNvPr>
            <p:cNvCxnSpPr/>
            <p:nvPr/>
          </p:nvCxnSpPr>
          <p:spPr>
            <a:xfrm>
              <a:off x="3719199" y="1636954"/>
              <a:ext cx="1465712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0" name="TextBox 409">
              <a:extLst>
                <a:ext uri="{FF2B5EF4-FFF2-40B4-BE49-F238E27FC236}">
                  <a16:creationId xmlns:a16="http://schemas.microsoft.com/office/drawing/2014/main" id="{1D94705F-0611-48F1-A8F8-22DE41DD31EA}"/>
                </a:ext>
              </a:extLst>
            </p:cNvPr>
            <p:cNvSpPr txBox="1"/>
            <p:nvPr/>
          </p:nvSpPr>
          <p:spPr>
            <a:xfrm>
              <a:off x="3949690" y="1360078"/>
              <a:ext cx="954428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/>
                <a:t>randomize</a:t>
              </a:r>
            </a:p>
            <a:p>
              <a:r>
                <a:rPr lang="en-US" sz="1400"/>
                <a:t>within run</a:t>
              </a:r>
            </a:p>
          </p:txBody>
        </p:sp>
      </p:grp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712C8129-2CD6-4B4D-A322-8ADF959E3C6A}"/>
              </a:ext>
            </a:extLst>
          </p:cNvPr>
          <p:cNvGrpSpPr/>
          <p:nvPr/>
        </p:nvGrpSpPr>
        <p:grpSpPr>
          <a:xfrm>
            <a:off x="5266314" y="1506934"/>
            <a:ext cx="1465712" cy="523220"/>
            <a:chOff x="3719199" y="1360078"/>
            <a:chExt cx="1465712" cy="523220"/>
          </a:xfrm>
        </p:grpSpPr>
        <p:cxnSp>
          <p:nvCxnSpPr>
            <p:cNvPr id="412" name="Straight Arrow Connector 411">
              <a:extLst>
                <a:ext uri="{FF2B5EF4-FFF2-40B4-BE49-F238E27FC236}">
                  <a16:creationId xmlns:a16="http://schemas.microsoft.com/office/drawing/2014/main" id="{2C30327E-2016-43C2-B512-11A40BE97167}"/>
                </a:ext>
              </a:extLst>
            </p:cNvPr>
            <p:cNvCxnSpPr/>
            <p:nvPr/>
          </p:nvCxnSpPr>
          <p:spPr>
            <a:xfrm>
              <a:off x="3719199" y="1636954"/>
              <a:ext cx="1465712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3" name="TextBox 412">
              <a:extLst>
                <a:ext uri="{FF2B5EF4-FFF2-40B4-BE49-F238E27FC236}">
                  <a16:creationId xmlns:a16="http://schemas.microsoft.com/office/drawing/2014/main" id="{E6977834-AE90-4F21-BE9C-3A2559B3341A}"/>
                </a:ext>
              </a:extLst>
            </p:cNvPr>
            <p:cNvSpPr txBox="1"/>
            <p:nvPr/>
          </p:nvSpPr>
          <p:spPr>
            <a:xfrm>
              <a:off x="3949690" y="1360078"/>
              <a:ext cx="954428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/>
                <a:t>randomize</a:t>
              </a:r>
            </a:p>
            <a:p>
              <a:r>
                <a:rPr lang="en-US" sz="1400"/>
                <a:t>within run</a:t>
              </a:r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17BBB51C-E534-49C7-82F8-68192BFF72DB}"/>
              </a:ext>
            </a:extLst>
          </p:cNvPr>
          <p:cNvGrpSpPr/>
          <p:nvPr/>
        </p:nvGrpSpPr>
        <p:grpSpPr>
          <a:xfrm>
            <a:off x="6824842" y="1506934"/>
            <a:ext cx="1465712" cy="523220"/>
            <a:chOff x="3719199" y="1360078"/>
            <a:chExt cx="1465712" cy="523220"/>
          </a:xfrm>
        </p:grpSpPr>
        <p:cxnSp>
          <p:nvCxnSpPr>
            <p:cNvPr id="415" name="Straight Arrow Connector 414">
              <a:extLst>
                <a:ext uri="{FF2B5EF4-FFF2-40B4-BE49-F238E27FC236}">
                  <a16:creationId xmlns:a16="http://schemas.microsoft.com/office/drawing/2014/main" id="{60EA2290-C347-4199-A8C3-81012DDE133A}"/>
                </a:ext>
              </a:extLst>
            </p:cNvPr>
            <p:cNvCxnSpPr/>
            <p:nvPr/>
          </p:nvCxnSpPr>
          <p:spPr>
            <a:xfrm>
              <a:off x="3719199" y="1636954"/>
              <a:ext cx="1465712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6" name="TextBox 415">
              <a:extLst>
                <a:ext uri="{FF2B5EF4-FFF2-40B4-BE49-F238E27FC236}">
                  <a16:creationId xmlns:a16="http://schemas.microsoft.com/office/drawing/2014/main" id="{3A8B5CB3-3618-4CF7-9CF3-27689A98B113}"/>
                </a:ext>
              </a:extLst>
            </p:cNvPr>
            <p:cNvSpPr txBox="1"/>
            <p:nvPr/>
          </p:nvSpPr>
          <p:spPr>
            <a:xfrm>
              <a:off x="3949690" y="1360078"/>
              <a:ext cx="954428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/>
                <a:t>randomize</a:t>
              </a:r>
            </a:p>
            <a:p>
              <a:r>
                <a:rPr lang="en-US" sz="1400"/>
                <a:t>within run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3120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6EA6CA-C2A1-4825-A4CF-6A91D7648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018" y="0"/>
            <a:ext cx="88235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035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681064-7161-4242-A3D7-2814880E4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007" y="0"/>
            <a:ext cx="84347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67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F3FFD2-8643-4A9E-9FA0-E2E017F2B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437" y="0"/>
            <a:ext cx="8404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14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344644-EA79-48D3-A324-97B27F109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973" y="0"/>
            <a:ext cx="8634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154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E059BA-1079-4F3B-9C90-CA7DCD296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731" y="0"/>
            <a:ext cx="85966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28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6B1836-93B6-4E95-B2AF-3B91F3962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634" y="0"/>
            <a:ext cx="85844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03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239FEB-DCB0-4E5F-9EC6-9D35ED88D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295" y="0"/>
            <a:ext cx="9493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77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116</Words>
  <Application>Microsoft Office PowerPoint</Application>
  <PresentationFormat>Widescreen</PresentationFormat>
  <Paragraphs>64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T ROGERS</dc:creator>
  <cp:lastModifiedBy>TIMOTHY T ROGERS</cp:lastModifiedBy>
  <cp:revision>10</cp:revision>
  <dcterms:created xsi:type="dcterms:W3CDTF">2023-07-10T20:56:49Z</dcterms:created>
  <dcterms:modified xsi:type="dcterms:W3CDTF">2023-08-06T18:04:04Z</dcterms:modified>
</cp:coreProperties>
</file>